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Lst>
  <p:notesMasterIdLst>
    <p:notesMasterId r:id="rId83"/>
  </p:notesMasterIdLst>
  <p:sldIdLst>
    <p:sldId id="256" r:id="rId23"/>
    <p:sldId id="31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BERGÉ-LALLEMANT" initials="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commentAuthors" Target="commentAuthor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theme" Target="theme/theme1.xml"/><Relationship Id="rId61" Type="http://schemas.openxmlformats.org/officeDocument/2006/relationships/slide" Target="slides/slide39.xml"/><Relationship Id="rId82" Type="http://schemas.openxmlformats.org/officeDocument/2006/relationships/slide" Target="slides/slide6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31T08:30:22.507" idx="1">
    <p:pos x="720" y="1080"/>
    <p:text>accès à pix pour les élèves (3ième, terminale, 2è année de fac)
vérifier pour les messages, c'est différent selon les collèges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fr-FR" sz="1800" b="0" strike="noStrike" spc="-1">
                <a:solidFill>
                  <a:schemeClr val="dk1"/>
                </a:solidFill>
                <a:latin typeface="Arial"/>
              </a:rPr>
              <a:t>Cliquez pour déplacer la diapo</a:t>
            </a: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fr-FR" sz="2000" b="0" strike="noStrike" spc="-1">
                <a:solidFill>
                  <a:srgbClr val="000000"/>
                </a:solidFill>
                <a:latin typeface="Calibri"/>
              </a:rPr>
              <a:t>Cliquez pour modifier le format des notes</a:t>
            </a:r>
          </a:p>
        </p:txBody>
      </p:sp>
      <p:sp>
        <p:nvSpPr>
          <p:cNvPr id="7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Calibri"/>
              </a:rPr>
              <a:t>&lt;en-tête&gt;</a:t>
            </a:r>
          </a:p>
        </p:txBody>
      </p:sp>
      <p:sp>
        <p:nvSpPr>
          <p:cNvPr id="79" name="PlaceHolder 4"/>
          <p:cNvSpPr>
            <a:spLocks noGrp="1"/>
          </p:cNvSpPr>
          <p:nvPr>
            <p:ph type="dt" idx="45"/>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Calibri"/>
              </a:defRPr>
            </a:lvl1pPr>
          </a:lstStyle>
          <a:p>
            <a:pPr indent="0" algn="r">
              <a:buNone/>
            </a:pPr>
            <a:r>
              <a:rPr lang="fr-FR" sz="1400" b="0" strike="noStrike" spc="-1">
                <a:solidFill>
                  <a:srgbClr val="000000"/>
                </a:solidFill>
                <a:latin typeface="Calibri"/>
              </a:rPr>
              <a:t>&lt;date/heure&gt;</a:t>
            </a:r>
          </a:p>
        </p:txBody>
      </p:sp>
      <p:sp>
        <p:nvSpPr>
          <p:cNvPr id="80" name="PlaceHolder 5"/>
          <p:cNvSpPr>
            <a:spLocks noGrp="1"/>
          </p:cNvSpPr>
          <p:nvPr>
            <p:ph type="ftr" idx="46"/>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&lt;pied de page&gt;</a:t>
            </a:r>
          </a:p>
        </p:txBody>
      </p:sp>
      <p:sp>
        <p:nvSpPr>
          <p:cNvPr id="81" name="PlaceHolder 6"/>
          <p:cNvSpPr>
            <a:spLocks noGrp="1"/>
          </p:cNvSpPr>
          <p:nvPr>
            <p:ph type="sldNum" idx="47"/>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Calibri"/>
              </a:defRPr>
            </a:lvl1pPr>
          </a:lstStyle>
          <a:p>
            <a:pPr indent="0" algn="r">
              <a:buNone/>
            </a:pPr>
            <a:fld id="{8B970A60-B75C-4C2A-BC30-945B76F91C54}" type="slidenum">
              <a:rPr lang="fr-FR" sz="1400" b="0" strike="noStrike" spc="-1">
                <a:solidFill>
                  <a:srgbClr val="000000"/>
                </a:solidFill>
                <a:latin typeface="Calibri"/>
              </a:rPr>
              <a:t>‹N°›</a:t>
            </a:fld>
            <a:endParaRPr lang="fr-FR"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PlaceHolder 1"/>
          <p:cNvSpPr>
            <a:spLocks noGrp="1" noRot="1" noChangeAspect="1"/>
          </p:cNvSpPr>
          <p:nvPr>
            <p:ph type="sldImg"/>
          </p:nvPr>
        </p:nvSpPr>
        <p:spPr>
          <a:xfrm>
            <a:off x="685800" y="1143000"/>
            <a:ext cx="5486400" cy="3086100"/>
          </a:xfrm>
          <a:prstGeom prst="rect">
            <a:avLst/>
          </a:prstGeom>
          <a:ln w="0">
            <a:noFill/>
          </a:ln>
        </p:spPr>
      </p:sp>
      <p:sp>
        <p:nvSpPr>
          <p:cNvPr id="71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14" name="PlaceHolder 3"/>
          <p:cNvSpPr>
            <a:spLocks noGrp="1"/>
          </p:cNvSpPr>
          <p:nvPr>
            <p:ph type="dt" idx="167"/>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15" name="PlaceHolder 4"/>
          <p:cNvSpPr>
            <a:spLocks noGrp="1"/>
          </p:cNvSpPr>
          <p:nvPr>
            <p:ph type="ftr" idx="168"/>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16" name="PlaceHolder 5"/>
          <p:cNvSpPr>
            <a:spLocks noGrp="1"/>
          </p:cNvSpPr>
          <p:nvPr>
            <p:ph type="sldNum" idx="169"/>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2FD53DDB-3D83-44E1-8F51-A427C934ADBF}" type="slidenum">
              <a:rPr lang="fr" sz="1400" b="0" strike="noStrike" spc="-1">
                <a:solidFill>
                  <a:srgbClr val="000000"/>
                </a:solidFill>
                <a:latin typeface="Arial"/>
                <a:ea typeface="Arial"/>
              </a:rPr>
              <a:t>3</a:t>
            </a:fld>
            <a:endParaRPr lang="fr-FR" sz="1400" b="0" strike="noStrike" spc="-1">
              <a:solidFill>
                <a:srgbClr val="000000"/>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PlaceHolder 1"/>
          <p:cNvSpPr>
            <a:spLocks noGrp="1" noRot="1" noChangeAspect="1"/>
          </p:cNvSpPr>
          <p:nvPr>
            <p:ph type="sldImg"/>
          </p:nvPr>
        </p:nvSpPr>
        <p:spPr>
          <a:xfrm>
            <a:off x="685800" y="1143000"/>
            <a:ext cx="5486400" cy="3086100"/>
          </a:xfrm>
          <a:prstGeom prst="rect">
            <a:avLst/>
          </a:prstGeom>
          <a:ln w="0">
            <a:noFill/>
          </a:ln>
        </p:spPr>
      </p:sp>
      <p:sp>
        <p:nvSpPr>
          <p:cNvPr id="75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59" name="PlaceHolder 3"/>
          <p:cNvSpPr>
            <a:spLocks noGrp="1"/>
          </p:cNvSpPr>
          <p:nvPr>
            <p:ph type="dt" idx="194"/>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60" name="PlaceHolder 4"/>
          <p:cNvSpPr>
            <a:spLocks noGrp="1"/>
          </p:cNvSpPr>
          <p:nvPr>
            <p:ph type="ftr" idx="195"/>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61" name="PlaceHolder 5"/>
          <p:cNvSpPr>
            <a:spLocks noGrp="1"/>
          </p:cNvSpPr>
          <p:nvPr>
            <p:ph type="sldNum" idx="196"/>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A6AE03B0-0691-400D-ADC5-34594E4B934B}" type="slidenum">
              <a:rPr lang="fr" sz="1400" b="0" strike="noStrike" spc="-1">
                <a:solidFill>
                  <a:srgbClr val="000000"/>
                </a:solidFill>
                <a:latin typeface="Arial"/>
                <a:ea typeface="Arial"/>
              </a:rPr>
              <a:t>13</a:t>
            </a:fld>
            <a:endParaRPr lang="fr-FR" sz="1400" b="0" strike="noStrike" spc="-1">
              <a:solidFill>
                <a:srgbClr val="000000"/>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PlaceHolder 1"/>
          <p:cNvSpPr>
            <a:spLocks noGrp="1" noRot="1" noChangeAspect="1"/>
          </p:cNvSpPr>
          <p:nvPr>
            <p:ph type="sldImg"/>
          </p:nvPr>
        </p:nvSpPr>
        <p:spPr>
          <a:xfrm>
            <a:off x="685800" y="1143000"/>
            <a:ext cx="5486400" cy="3086100"/>
          </a:xfrm>
          <a:prstGeom prst="rect">
            <a:avLst/>
          </a:prstGeom>
          <a:ln w="0">
            <a:noFill/>
          </a:ln>
        </p:spPr>
      </p:sp>
      <p:sp>
        <p:nvSpPr>
          <p:cNvPr id="76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Quand je clique sur «ENT», cela ouvre un nouvel onglet dans mon navigateur</a:t>
            </a:r>
            <a:endParaRPr lang="fr-FR" sz="1100" b="0" strike="noStrike" spc="-1">
              <a:solidFill>
                <a:srgbClr val="000000"/>
              </a:solidFill>
              <a:latin typeface="Calibri"/>
            </a:endParaRPr>
          </a:p>
          <a:p>
            <a:pPr marL="216000" indent="0">
              <a:lnSpc>
                <a:spcPct val="100000"/>
              </a:lnSpc>
              <a:buNone/>
              <a:tabLst>
                <a:tab pos="0" algn="l"/>
              </a:tabLst>
            </a:pPr>
            <a:endParaRPr lang="fr-FR" sz="1100" b="0" strike="noStrike" spc="-1">
              <a:solidFill>
                <a:srgbClr val="000000"/>
              </a:solidFill>
              <a:latin typeface="Calibri"/>
            </a:endParaRPr>
          </a:p>
          <a:p>
            <a:pPr marL="216000" indent="0">
              <a:lnSpc>
                <a:spcPct val="100000"/>
              </a:lnSpc>
              <a:buNone/>
              <a:tabLst>
                <a:tab pos="0" algn="l"/>
              </a:tabLst>
            </a:pPr>
            <a:endParaRPr lang="fr-FR" sz="1100" b="0" strike="noStrike" spc="-1">
              <a:solidFill>
                <a:srgbClr val="000000"/>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PlaceHolder 1"/>
          <p:cNvSpPr>
            <a:spLocks noGrp="1" noRot="1" noChangeAspect="1"/>
          </p:cNvSpPr>
          <p:nvPr>
            <p:ph type="sldImg"/>
          </p:nvPr>
        </p:nvSpPr>
        <p:spPr>
          <a:xfrm>
            <a:off x="685800" y="1143000"/>
            <a:ext cx="5486400" cy="3086100"/>
          </a:xfrm>
          <a:prstGeom prst="rect">
            <a:avLst/>
          </a:prstGeom>
          <a:ln w="0">
            <a:noFill/>
          </a:ln>
        </p:spPr>
      </p:sp>
      <p:sp>
        <p:nvSpPr>
          <p:cNvPr id="76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66" name="PlaceHolder 3"/>
          <p:cNvSpPr>
            <a:spLocks noGrp="1"/>
          </p:cNvSpPr>
          <p:nvPr>
            <p:ph type="dt" idx="197"/>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67" name="PlaceHolder 4"/>
          <p:cNvSpPr>
            <a:spLocks noGrp="1"/>
          </p:cNvSpPr>
          <p:nvPr>
            <p:ph type="ftr" idx="198"/>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68" name="PlaceHolder 5"/>
          <p:cNvSpPr>
            <a:spLocks noGrp="1"/>
          </p:cNvSpPr>
          <p:nvPr>
            <p:ph type="sldNum" idx="199"/>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A573CE79-3B87-421E-B9AA-628BCF7A79B2}" type="slidenum">
              <a:rPr lang="fr" sz="1400" b="0" strike="noStrike" spc="-1">
                <a:solidFill>
                  <a:srgbClr val="000000"/>
                </a:solidFill>
                <a:latin typeface="Arial"/>
                <a:ea typeface="Arial"/>
              </a:rPr>
              <a:t>30</a:t>
            </a:fld>
            <a:endParaRPr lang="fr-FR" sz="1400" b="0" strike="noStrike" spc="-1">
              <a:solidFill>
                <a:srgbClr val="000000"/>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p:cNvSpPr>
            <a:spLocks noGrp="1" noRot="1" noChangeAspect="1"/>
          </p:cNvSpPr>
          <p:nvPr>
            <p:ph type="sldImg"/>
          </p:nvPr>
        </p:nvSpPr>
        <p:spPr>
          <a:xfrm>
            <a:off x="685800" y="1143000"/>
            <a:ext cx="5486400" cy="3086100"/>
          </a:xfrm>
          <a:prstGeom prst="rect">
            <a:avLst/>
          </a:prstGeom>
          <a:ln w="0">
            <a:noFill/>
          </a:ln>
        </p:spPr>
      </p:sp>
      <p:sp>
        <p:nvSpPr>
          <p:cNvPr id="77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Environnement Numérique de Travail</a:t>
            </a:r>
            <a:endParaRPr lang="fr-FR" sz="1100" b="0" strike="noStrike" spc="-1">
              <a:solidFill>
                <a:srgbClr val="000000"/>
              </a:solidFill>
              <a:latin typeface="Calibri"/>
            </a:endParaRPr>
          </a:p>
        </p:txBody>
      </p:sp>
      <p:sp>
        <p:nvSpPr>
          <p:cNvPr id="771" name="PlaceHolder 3"/>
          <p:cNvSpPr>
            <a:spLocks noGrp="1"/>
          </p:cNvSpPr>
          <p:nvPr>
            <p:ph type="dt" idx="200"/>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72" name="PlaceHolder 4"/>
          <p:cNvSpPr>
            <a:spLocks noGrp="1"/>
          </p:cNvSpPr>
          <p:nvPr>
            <p:ph type="ftr" idx="201"/>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73" name="PlaceHolder 5"/>
          <p:cNvSpPr>
            <a:spLocks noGrp="1"/>
          </p:cNvSpPr>
          <p:nvPr>
            <p:ph type="sldNum" idx="202"/>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42A777A7-EA87-452F-BAAF-817225D944C8}" type="slidenum">
              <a:rPr lang="fr" sz="1400" b="0" strike="noStrike" spc="-1">
                <a:solidFill>
                  <a:srgbClr val="000000"/>
                </a:solidFill>
                <a:latin typeface="Arial"/>
                <a:ea typeface="Arial"/>
              </a:rPr>
              <a:t>31</a:t>
            </a:fld>
            <a:endParaRPr lang="fr-FR" sz="1400" b="0" strike="noStrike" spc="-1">
              <a:solidFill>
                <a:srgbClr val="000000"/>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PlaceHolder 1"/>
          <p:cNvSpPr>
            <a:spLocks noGrp="1" noRot="1" noChangeAspect="1"/>
          </p:cNvSpPr>
          <p:nvPr>
            <p:ph type="sldImg"/>
          </p:nvPr>
        </p:nvSpPr>
        <p:spPr>
          <a:xfrm>
            <a:off x="685800" y="1143000"/>
            <a:ext cx="5486400" cy="3086100"/>
          </a:xfrm>
          <a:prstGeom prst="rect">
            <a:avLst/>
          </a:prstGeom>
          <a:ln w="0">
            <a:noFill/>
          </a:ln>
        </p:spPr>
      </p:sp>
      <p:sp>
        <p:nvSpPr>
          <p:cNvPr id="77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76" name="PlaceHolder 3"/>
          <p:cNvSpPr>
            <a:spLocks noGrp="1"/>
          </p:cNvSpPr>
          <p:nvPr>
            <p:ph type="dt" idx="203"/>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77" name="PlaceHolder 4"/>
          <p:cNvSpPr>
            <a:spLocks noGrp="1"/>
          </p:cNvSpPr>
          <p:nvPr>
            <p:ph type="ftr" idx="204"/>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78" name="PlaceHolder 5"/>
          <p:cNvSpPr>
            <a:spLocks noGrp="1"/>
          </p:cNvSpPr>
          <p:nvPr>
            <p:ph type="sldNum" idx="205"/>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0D1E2F32-B391-4588-867E-053CC23F0F54}" type="slidenum">
              <a:rPr lang="fr" sz="1400" b="0" strike="noStrike" spc="-1">
                <a:solidFill>
                  <a:srgbClr val="000000"/>
                </a:solidFill>
                <a:latin typeface="Arial"/>
                <a:ea typeface="Arial"/>
              </a:rPr>
              <a:t>32</a:t>
            </a:fld>
            <a:endParaRPr lang="fr-FR" sz="1400" b="0" strike="noStrike" spc="-1">
              <a:solidFill>
                <a:srgbClr val="000000"/>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PlaceHolder 1"/>
          <p:cNvSpPr>
            <a:spLocks noGrp="1" noRot="1" noChangeAspect="1"/>
          </p:cNvSpPr>
          <p:nvPr>
            <p:ph type="sldImg"/>
          </p:nvPr>
        </p:nvSpPr>
        <p:spPr>
          <a:xfrm>
            <a:off x="685800" y="1143000"/>
            <a:ext cx="5486400" cy="3086100"/>
          </a:xfrm>
          <a:prstGeom prst="rect">
            <a:avLst/>
          </a:prstGeom>
          <a:ln w="0">
            <a:noFill/>
          </a:ln>
        </p:spPr>
      </p:sp>
      <p:sp>
        <p:nvSpPr>
          <p:cNvPr id="78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81" name="PlaceHolder 3"/>
          <p:cNvSpPr>
            <a:spLocks noGrp="1"/>
          </p:cNvSpPr>
          <p:nvPr>
            <p:ph type="dt" idx="206"/>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82" name="PlaceHolder 4"/>
          <p:cNvSpPr>
            <a:spLocks noGrp="1"/>
          </p:cNvSpPr>
          <p:nvPr>
            <p:ph type="ftr" idx="207"/>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83" name="PlaceHolder 5"/>
          <p:cNvSpPr>
            <a:spLocks noGrp="1"/>
          </p:cNvSpPr>
          <p:nvPr>
            <p:ph type="sldNum" idx="208"/>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E2E68B4C-A512-4DB7-9A4F-126B8DF12453}" type="slidenum">
              <a:rPr lang="fr" sz="1400" b="0" strike="noStrike" spc="-1">
                <a:solidFill>
                  <a:srgbClr val="000000"/>
                </a:solidFill>
                <a:latin typeface="Arial"/>
                <a:ea typeface="Arial"/>
              </a:rPr>
              <a:t>33</a:t>
            </a:fld>
            <a:endParaRPr lang="fr-FR" sz="1400" b="0" strike="noStrike" spc="-1">
              <a:solidFill>
                <a:srgbClr val="000000"/>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PlaceHolder 1"/>
          <p:cNvSpPr>
            <a:spLocks noGrp="1" noRot="1" noChangeAspect="1"/>
          </p:cNvSpPr>
          <p:nvPr>
            <p:ph type="sldImg"/>
          </p:nvPr>
        </p:nvSpPr>
        <p:spPr>
          <a:xfrm>
            <a:off x="685800" y="1143000"/>
            <a:ext cx="5486400" cy="3086100"/>
          </a:xfrm>
          <a:prstGeom prst="rect">
            <a:avLst/>
          </a:prstGeom>
          <a:ln w="0">
            <a:noFill/>
          </a:ln>
        </p:spPr>
      </p:sp>
      <p:sp>
        <p:nvSpPr>
          <p:cNvPr id="78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86" name="PlaceHolder 3"/>
          <p:cNvSpPr>
            <a:spLocks noGrp="1"/>
          </p:cNvSpPr>
          <p:nvPr>
            <p:ph type="dt" idx="209"/>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87" name="PlaceHolder 4"/>
          <p:cNvSpPr>
            <a:spLocks noGrp="1"/>
          </p:cNvSpPr>
          <p:nvPr>
            <p:ph type="ftr" idx="210"/>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88" name="PlaceHolder 5"/>
          <p:cNvSpPr>
            <a:spLocks noGrp="1"/>
          </p:cNvSpPr>
          <p:nvPr>
            <p:ph type="sldNum" idx="211"/>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9D1920D3-0D1A-40FF-94CD-08D60FAB81F5}" type="slidenum">
              <a:rPr lang="fr" sz="1400" b="0" strike="noStrike" spc="-1">
                <a:solidFill>
                  <a:srgbClr val="000000"/>
                </a:solidFill>
                <a:latin typeface="Arial"/>
                <a:ea typeface="Arial"/>
              </a:rPr>
              <a:t>34</a:t>
            </a:fld>
            <a:endParaRPr lang="fr-FR" sz="1400" b="0" strike="noStrike" spc="-1">
              <a:solidFill>
                <a:srgbClr val="000000"/>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PlaceHolder 1"/>
          <p:cNvSpPr>
            <a:spLocks noGrp="1" noRot="1" noChangeAspect="1"/>
          </p:cNvSpPr>
          <p:nvPr>
            <p:ph type="sldImg"/>
          </p:nvPr>
        </p:nvSpPr>
        <p:spPr>
          <a:xfrm>
            <a:off x="685800" y="1143000"/>
            <a:ext cx="5486400" cy="3086100"/>
          </a:xfrm>
          <a:prstGeom prst="rect">
            <a:avLst/>
          </a:prstGeom>
          <a:ln w="0">
            <a:noFill/>
          </a:ln>
        </p:spPr>
      </p:sp>
      <p:sp>
        <p:nvSpPr>
          <p:cNvPr id="79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91" name="PlaceHolder 3"/>
          <p:cNvSpPr>
            <a:spLocks noGrp="1"/>
          </p:cNvSpPr>
          <p:nvPr>
            <p:ph type="dt" idx="212"/>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92" name="PlaceHolder 4"/>
          <p:cNvSpPr>
            <a:spLocks noGrp="1"/>
          </p:cNvSpPr>
          <p:nvPr>
            <p:ph type="ftr" idx="213"/>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93" name="PlaceHolder 5"/>
          <p:cNvSpPr>
            <a:spLocks noGrp="1"/>
          </p:cNvSpPr>
          <p:nvPr>
            <p:ph type="sldNum" idx="214"/>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7BE8C4A3-F9FE-4483-99B1-EB901E981EC9}" type="slidenum">
              <a:rPr lang="fr" sz="1400" b="0" strike="noStrike" spc="-1">
                <a:solidFill>
                  <a:srgbClr val="000000"/>
                </a:solidFill>
                <a:latin typeface="Arial"/>
                <a:ea typeface="Arial"/>
              </a:rPr>
              <a:t>35</a:t>
            </a:fld>
            <a:endParaRPr lang="fr-FR" sz="1400" b="0" strike="noStrike" spc="-1">
              <a:solidFill>
                <a:srgbClr val="000000"/>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PlaceHolder 1"/>
          <p:cNvSpPr>
            <a:spLocks noGrp="1" noRot="1" noChangeAspect="1"/>
          </p:cNvSpPr>
          <p:nvPr>
            <p:ph type="sldImg"/>
          </p:nvPr>
        </p:nvSpPr>
        <p:spPr>
          <a:xfrm>
            <a:off x="685800" y="1143000"/>
            <a:ext cx="5486400" cy="3086100"/>
          </a:xfrm>
          <a:prstGeom prst="rect">
            <a:avLst/>
          </a:prstGeom>
          <a:ln w="0">
            <a:noFill/>
          </a:ln>
        </p:spPr>
      </p:sp>
      <p:sp>
        <p:nvSpPr>
          <p:cNvPr id="79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96" name="PlaceHolder 3"/>
          <p:cNvSpPr>
            <a:spLocks noGrp="1"/>
          </p:cNvSpPr>
          <p:nvPr>
            <p:ph type="dt" idx="215"/>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97" name="PlaceHolder 4"/>
          <p:cNvSpPr>
            <a:spLocks noGrp="1"/>
          </p:cNvSpPr>
          <p:nvPr>
            <p:ph type="ftr" idx="216"/>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98" name="PlaceHolder 5"/>
          <p:cNvSpPr>
            <a:spLocks noGrp="1"/>
          </p:cNvSpPr>
          <p:nvPr>
            <p:ph type="sldNum" idx="217"/>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2EE55EB5-059C-4302-AC92-F417B98EBFCE}" type="slidenum">
              <a:rPr lang="fr" sz="1400" b="0" strike="noStrike" spc="-1">
                <a:solidFill>
                  <a:srgbClr val="000000"/>
                </a:solidFill>
                <a:latin typeface="Arial"/>
                <a:ea typeface="Arial"/>
              </a:rPr>
              <a:t>36</a:t>
            </a:fld>
            <a:endParaRPr lang="fr-FR" sz="1400" b="0" strike="noStrike" spc="-1">
              <a:solidFill>
                <a:srgbClr val="000000"/>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PlaceHolder 1"/>
          <p:cNvSpPr>
            <a:spLocks noGrp="1" noRot="1" noChangeAspect="1"/>
          </p:cNvSpPr>
          <p:nvPr>
            <p:ph type="sldImg"/>
          </p:nvPr>
        </p:nvSpPr>
        <p:spPr>
          <a:xfrm>
            <a:off x="685800" y="1143000"/>
            <a:ext cx="5486400" cy="3086100"/>
          </a:xfrm>
          <a:prstGeom prst="rect">
            <a:avLst/>
          </a:prstGeom>
          <a:ln w="0">
            <a:noFill/>
          </a:ln>
        </p:spPr>
      </p:sp>
      <p:sp>
        <p:nvSpPr>
          <p:cNvPr id="80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01" name="PlaceHolder 3"/>
          <p:cNvSpPr>
            <a:spLocks noGrp="1"/>
          </p:cNvSpPr>
          <p:nvPr>
            <p:ph type="dt" idx="218"/>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02" name="PlaceHolder 4"/>
          <p:cNvSpPr>
            <a:spLocks noGrp="1"/>
          </p:cNvSpPr>
          <p:nvPr>
            <p:ph type="ftr" idx="219"/>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03" name="PlaceHolder 5"/>
          <p:cNvSpPr>
            <a:spLocks noGrp="1"/>
          </p:cNvSpPr>
          <p:nvPr>
            <p:ph type="sldNum" idx="220"/>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50DAD2DF-2C28-4FBB-B562-B57E4CD6207F}" type="slidenum">
              <a:rPr lang="fr" sz="1400" b="0" strike="noStrike" spc="-1">
                <a:solidFill>
                  <a:srgbClr val="000000"/>
                </a:solidFill>
                <a:latin typeface="Arial"/>
                <a:ea typeface="Arial"/>
              </a:rPr>
              <a:t>37</a:t>
            </a:fld>
            <a:endParaRPr lang="fr-FR" sz="1400" b="0" strike="noStrike" spc="-1">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a:ln w="0">
            <a:noFill/>
          </a:ln>
        </p:spPr>
      </p:sp>
      <p:sp>
        <p:nvSpPr>
          <p:cNvPr id="7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dirty="0">
              <a:solidFill>
                <a:srgbClr val="000000"/>
              </a:solidFill>
              <a:latin typeface="Calibri"/>
            </a:endParaRPr>
          </a:p>
        </p:txBody>
      </p:sp>
      <p:sp>
        <p:nvSpPr>
          <p:cNvPr id="719" name="PlaceHolder 3"/>
          <p:cNvSpPr>
            <a:spLocks noGrp="1"/>
          </p:cNvSpPr>
          <p:nvPr>
            <p:ph type="dt" idx="170"/>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20" name="PlaceHolder 4"/>
          <p:cNvSpPr>
            <a:spLocks noGrp="1"/>
          </p:cNvSpPr>
          <p:nvPr>
            <p:ph type="ftr" idx="171"/>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21" name="PlaceHolder 5"/>
          <p:cNvSpPr>
            <a:spLocks noGrp="1"/>
          </p:cNvSpPr>
          <p:nvPr>
            <p:ph type="sldNum" idx="172"/>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D7244F2D-4ADA-4A42-8563-2A8BA3A2D6EE}" type="slidenum">
              <a:rPr lang="fr" sz="1400" b="0" strike="noStrike" spc="-1">
                <a:solidFill>
                  <a:srgbClr val="000000"/>
                </a:solidFill>
                <a:latin typeface="Arial"/>
                <a:ea typeface="Arial"/>
              </a:rPr>
              <a:t>5</a:t>
            </a:fld>
            <a:endParaRPr lang="fr-FR" sz="1400" b="0" strike="noStrike" spc="-1">
              <a:solidFill>
                <a:srgbClr val="000000"/>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PlaceHolder 1"/>
          <p:cNvSpPr>
            <a:spLocks noGrp="1" noRot="1" noChangeAspect="1"/>
          </p:cNvSpPr>
          <p:nvPr>
            <p:ph type="sldImg"/>
          </p:nvPr>
        </p:nvSpPr>
        <p:spPr>
          <a:xfrm>
            <a:off x="685800" y="1143000"/>
            <a:ext cx="5486400" cy="3086100"/>
          </a:xfrm>
          <a:prstGeom prst="rect">
            <a:avLst/>
          </a:prstGeom>
          <a:ln w="0">
            <a:noFill/>
          </a:ln>
        </p:spPr>
      </p:sp>
      <p:sp>
        <p:nvSpPr>
          <p:cNvPr id="80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06" name="PlaceHolder 3"/>
          <p:cNvSpPr>
            <a:spLocks noGrp="1"/>
          </p:cNvSpPr>
          <p:nvPr>
            <p:ph type="dt" idx="221"/>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07" name="PlaceHolder 4"/>
          <p:cNvSpPr>
            <a:spLocks noGrp="1"/>
          </p:cNvSpPr>
          <p:nvPr>
            <p:ph type="ftr" idx="222"/>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08" name="PlaceHolder 5"/>
          <p:cNvSpPr>
            <a:spLocks noGrp="1"/>
          </p:cNvSpPr>
          <p:nvPr>
            <p:ph type="sldNum" idx="223"/>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E406C3C0-448C-40F5-BCC6-E42399C28FDD}" type="slidenum">
              <a:rPr lang="fr" sz="1400" b="0" strike="noStrike" spc="-1">
                <a:solidFill>
                  <a:srgbClr val="000000"/>
                </a:solidFill>
                <a:latin typeface="Arial"/>
                <a:ea typeface="Arial"/>
              </a:rPr>
              <a:t>38</a:t>
            </a:fld>
            <a:endParaRPr lang="fr-FR" sz="1400" b="0" strike="noStrike" spc="-1">
              <a:solidFill>
                <a:srgbClr val="000000"/>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PlaceHolder 1"/>
          <p:cNvSpPr>
            <a:spLocks noGrp="1" noRot="1" noChangeAspect="1"/>
          </p:cNvSpPr>
          <p:nvPr>
            <p:ph type="sldImg"/>
          </p:nvPr>
        </p:nvSpPr>
        <p:spPr>
          <a:xfrm>
            <a:off x="685800" y="1143000"/>
            <a:ext cx="5486400" cy="3086100"/>
          </a:xfrm>
          <a:prstGeom prst="rect">
            <a:avLst/>
          </a:prstGeom>
          <a:ln w="0">
            <a:noFill/>
          </a:ln>
        </p:spPr>
      </p:sp>
      <p:sp>
        <p:nvSpPr>
          <p:cNvPr id="81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Toutes les catégories sont cliquables et vous emmènent sur la page concernée</a:t>
            </a:r>
            <a:endParaRPr lang="fr-FR" sz="1100" b="0" strike="noStrike" spc="-1">
              <a:solidFill>
                <a:srgbClr val="000000"/>
              </a:solidFill>
              <a:latin typeface="Calibri"/>
            </a:endParaRPr>
          </a:p>
        </p:txBody>
      </p:sp>
      <p:sp>
        <p:nvSpPr>
          <p:cNvPr id="811" name="PlaceHolder 3"/>
          <p:cNvSpPr>
            <a:spLocks noGrp="1"/>
          </p:cNvSpPr>
          <p:nvPr>
            <p:ph type="dt" idx="224"/>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12" name="PlaceHolder 4"/>
          <p:cNvSpPr>
            <a:spLocks noGrp="1"/>
          </p:cNvSpPr>
          <p:nvPr>
            <p:ph type="ftr" idx="225"/>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13" name="PlaceHolder 5"/>
          <p:cNvSpPr>
            <a:spLocks noGrp="1"/>
          </p:cNvSpPr>
          <p:nvPr>
            <p:ph type="sldNum" idx="226"/>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C59136A8-D0F2-4F57-897D-08AC840B29ED}" type="slidenum">
              <a:rPr lang="fr" sz="1400" b="0" strike="noStrike" spc="-1">
                <a:solidFill>
                  <a:srgbClr val="000000"/>
                </a:solidFill>
                <a:latin typeface="Arial"/>
                <a:ea typeface="Arial"/>
              </a:rPr>
              <a:t>39</a:t>
            </a:fld>
            <a:endParaRPr lang="fr-FR" sz="1400" b="0" strike="noStrike" spc="-1">
              <a:solidFill>
                <a:srgbClr val="000000"/>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PlaceHolder 1"/>
          <p:cNvSpPr>
            <a:spLocks noGrp="1" noRot="1" noChangeAspect="1"/>
          </p:cNvSpPr>
          <p:nvPr>
            <p:ph type="sldImg"/>
          </p:nvPr>
        </p:nvSpPr>
        <p:spPr>
          <a:xfrm>
            <a:off x="685800" y="1143000"/>
            <a:ext cx="5486400" cy="3086100"/>
          </a:xfrm>
          <a:prstGeom prst="rect">
            <a:avLst/>
          </a:prstGeom>
          <a:ln w="0">
            <a:noFill/>
          </a:ln>
        </p:spPr>
      </p:sp>
      <p:sp>
        <p:nvSpPr>
          <p:cNvPr id="82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Quand je clique sur « pronote », cela ouvre un nouvel onglet dans mon navigateur</a:t>
            </a:r>
            <a:endParaRPr lang="fr-FR" sz="1100" b="0" strike="noStrike" spc="-1">
              <a:solidFill>
                <a:srgbClr val="000000"/>
              </a:solidFill>
              <a:latin typeface="Calibri"/>
            </a:endParaRPr>
          </a:p>
        </p:txBody>
      </p:sp>
      <p:sp>
        <p:nvSpPr>
          <p:cNvPr id="821" name="PlaceHolder 3"/>
          <p:cNvSpPr>
            <a:spLocks noGrp="1"/>
          </p:cNvSpPr>
          <p:nvPr>
            <p:ph type="dt" idx="230"/>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22" name="PlaceHolder 4"/>
          <p:cNvSpPr>
            <a:spLocks noGrp="1"/>
          </p:cNvSpPr>
          <p:nvPr>
            <p:ph type="ftr" idx="231"/>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23" name="PlaceHolder 5"/>
          <p:cNvSpPr>
            <a:spLocks noGrp="1"/>
          </p:cNvSpPr>
          <p:nvPr>
            <p:ph type="sldNum" idx="232"/>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B95C22B9-493F-4C48-B3F5-52A62D08EB77}" type="slidenum">
              <a:rPr lang="fr" sz="1400" b="0" strike="noStrike" spc="-1">
                <a:solidFill>
                  <a:srgbClr val="000000"/>
                </a:solidFill>
                <a:latin typeface="Arial"/>
                <a:ea typeface="Arial"/>
              </a:rPr>
              <a:t>40</a:t>
            </a:fld>
            <a:endParaRPr lang="fr-FR" sz="1400" b="0" strike="noStrike" spc="-1">
              <a:solidFill>
                <a:srgbClr val="000000"/>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PlaceHolder 1"/>
          <p:cNvSpPr>
            <a:spLocks noGrp="1" noRot="1" noChangeAspect="1"/>
          </p:cNvSpPr>
          <p:nvPr>
            <p:ph type="sldImg"/>
          </p:nvPr>
        </p:nvSpPr>
        <p:spPr>
          <a:xfrm>
            <a:off x="685800" y="1143000"/>
            <a:ext cx="5486400" cy="3086100"/>
          </a:xfrm>
          <a:prstGeom prst="rect">
            <a:avLst/>
          </a:prstGeom>
          <a:ln w="0">
            <a:noFill/>
          </a:ln>
        </p:spPr>
      </p:sp>
      <p:sp>
        <p:nvSpPr>
          <p:cNvPr id="82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26" name="PlaceHolder 3"/>
          <p:cNvSpPr>
            <a:spLocks noGrp="1"/>
          </p:cNvSpPr>
          <p:nvPr>
            <p:ph type="dt" idx="233"/>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27" name="PlaceHolder 4"/>
          <p:cNvSpPr>
            <a:spLocks noGrp="1"/>
          </p:cNvSpPr>
          <p:nvPr>
            <p:ph type="ftr" idx="234"/>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28" name="PlaceHolder 5"/>
          <p:cNvSpPr>
            <a:spLocks noGrp="1"/>
          </p:cNvSpPr>
          <p:nvPr>
            <p:ph type="sldNum" idx="235"/>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C255295A-50A3-4746-843D-1102DEB40CB7}" type="slidenum">
              <a:rPr lang="fr" sz="1400" b="0" strike="noStrike" spc="-1">
                <a:solidFill>
                  <a:srgbClr val="000000"/>
                </a:solidFill>
                <a:latin typeface="Arial"/>
                <a:ea typeface="Arial"/>
              </a:rPr>
              <a:t>41</a:t>
            </a:fld>
            <a:endParaRPr lang="fr-FR" sz="1400" b="0" strike="noStrike" spc="-1">
              <a:solidFill>
                <a:srgbClr val="000000"/>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PlaceHolder 1"/>
          <p:cNvSpPr>
            <a:spLocks noGrp="1" noRot="1" noChangeAspect="1"/>
          </p:cNvSpPr>
          <p:nvPr>
            <p:ph type="sldImg"/>
          </p:nvPr>
        </p:nvSpPr>
        <p:spPr>
          <a:xfrm>
            <a:off x="685800" y="1143000"/>
            <a:ext cx="5486400" cy="3086100"/>
          </a:xfrm>
          <a:prstGeom prst="rect">
            <a:avLst/>
          </a:prstGeom>
          <a:ln w="0">
            <a:noFill/>
          </a:ln>
        </p:spPr>
      </p:sp>
      <p:sp>
        <p:nvSpPr>
          <p:cNvPr id="83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31" name="PlaceHolder 3"/>
          <p:cNvSpPr>
            <a:spLocks noGrp="1"/>
          </p:cNvSpPr>
          <p:nvPr>
            <p:ph type="dt" idx="236"/>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32" name="PlaceHolder 4"/>
          <p:cNvSpPr>
            <a:spLocks noGrp="1"/>
          </p:cNvSpPr>
          <p:nvPr>
            <p:ph type="ftr" idx="237"/>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33" name="PlaceHolder 5"/>
          <p:cNvSpPr>
            <a:spLocks noGrp="1"/>
          </p:cNvSpPr>
          <p:nvPr>
            <p:ph type="sldNum" idx="238"/>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39AE33CE-B579-4CED-93FB-83BC44669B68}" type="slidenum">
              <a:rPr lang="fr" sz="1400" b="0" strike="noStrike" spc="-1">
                <a:solidFill>
                  <a:srgbClr val="000000"/>
                </a:solidFill>
                <a:latin typeface="Arial"/>
                <a:ea typeface="Arial"/>
              </a:rPr>
              <a:t>42</a:t>
            </a:fld>
            <a:endParaRPr lang="fr-FR" sz="1400" b="0" strike="noStrike" spc="-1">
              <a:solidFill>
                <a:srgbClr val="000000"/>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PlaceHolder 1"/>
          <p:cNvSpPr>
            <a:spLocks noGrp="1" noRot="1" noChangeAspect="1"/>
          </p:cNvSpPr>
          <p:nvPr>
            <p:ph type="sldImg"/>
          </p:nvPr>
        </p:nvSpPr>
        <p:spPr>
          <a:xfrm>
            <a:off x="685800" y="1143000"/>
            <a:ext cx="5486400" cy="3086100"/>
          </a:xfrm>
          <a:prstGeom prst="rect">
            <a:avLst/>
          </a:prstGeom>
          <a:ln w="0">
            <a:noFill/>
          </a:ln>
        </p:spPr>
      </p:sp>
      <p:sp>
        <p:nvSpPr>
          <p:cNvPr id="83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36" name="PlaceHolder 3"/>
          <p:cNvSpPr>
            <a:spLocks noGrp="1"/>
          </p:cNvSpPr>
          <p:nvPr>
            <p:ph type="dt" idx="239"/>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37" name="PlaceHolder 4"/>
          <p:cNvSpPr>
            <a:spLocks noGrp="1"/>
          </p:cNvSpPr>
          <p:nvPr>
            <p:ph type="ftr" idx="240"/>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38" name="PlaceHolder 5"/>
          <p:cNvSpPr>
            <a:spLocks noGrp="1"/>
          </p:cNvSpPr>
          <p:nvPr>
            <p:ph type="sldNum" idx="241"/>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DA7F53E7-94AB-4461-9E88-5C85BCBE31B9}" type="slidenum">
              <a:rPr lang="fr" sz="1400" b="0" strike="noStrike" spc="-1">
                <a:solidFill>
                  <a:srgbClr val="000000"/>
                </a:solidFill>
                <a:latin typeface="Arial"/>
                <a:ea typeface="Arial"/>
              </a:rPr>
              <a:t>43</a:t>
            </a:fld>
            <a:endParaRPr lang="fr-FR" sz="1400" b="0" strike="noStrike" spc="-1">
              <a:solidFill>
                <a:srgbClr val="000000"/>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PlaceHolder 1"/>
          <p:cNvSpPr>
            <a:spLocks noGrp="1" noRot="1" noChangeAspect="1"/>
          </p:cNvSpPr>
          <p:nvPr>
            <p:ph type="sldImg"/>
          </p:nvPr>
        </p:nvSpPr>
        <p:spPr>
          <a:xfrm>
            <a:off x="685800" y="1143000"/>
            <a:ext cx="5486400" cy="3086100"/>
          </a:xfrm>
          <a:prstGeom prst="rect">
            <a:avLst/>
          </a:prstGeom>
          <a:ln w="0">
            <a:noFill/>
          </a:ln>
        </p:spPr>
      </p:sp>
      <p:sp>
        <p:nvSpPr>
          <p:cNvPr id="84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41" name="PlaceHolder 3"/>
          <p:cNvSpPr>
            <a:spLocks noGrp="1"/>
          </p:cNvSpPr>
          <p:nvPr>
            <p:ph type="dt" idx="242"/>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42" name="PlaceHolder 4"/>
          <p:cNvSpPr>
            <a:spLocks noGrp="1"/>
          </p:cNvSpPr>
          <p:nvPr>
            <p:ph type="ftr" idx="243"/>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43" name="PlaceHolder 5"/>
          <p:cNvSpPr>
            <a:spLocks noGrp="1"/>
          </p:cNvSpPr>
          <p:nvPr>
            <p:ph type="sldNum" idx="244"/>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C7A44083-87D2-490C-91F3-FAFF7D5173BE}" type="slidenum">
              <a:rPr lang="fr" sz="1400" b="0" strike="noStrike" spc="-1">
                <a:solidFill>
                  <a:srgbClr val="000000"/>
                </a:solidFill>
                <a:latin typeface="Arial"/>
                <a:ea typeface="Arial"/>
              </a:rPr>
              <a:t>44</a:t>
            </a:fld>
            <a:endParaRPr lang="fr-FR" sz="1400" b="0" strike="noStrike" spc="-1">
              <a:solidFill>
                <a:srgbClr val="000000"/>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PlaceHolder 1"/>
          <p:cNvSpPr>
            <a:spLocks noGrp="1" noRot="1" noChangeAspect="1"/>
          </p:cNvSpPr>
          <p:nvPr>
            <p:ph type="sldImg"/>
          </p:nvPr>
        </p:nvSpPr>
        <p:spPr>
          <a:xfrm>
            <a:off x="685800" y="1143000"/>
            <a:ext cx="5486400" cy="3086100"/>
          </a:xfrm>
          <a:prstGeom prst="rect">
            <a:avLst/>
          </a:prstGeom>
          <a:ln w="0">
            <a:noFill/>
          </a:ln>
        </p:spPr>
      </p:sp>
      <p:sp>
        <p:nvSpPr>
          <p:cNvPr id="84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46" name="PlaceHolder 3"/>
          <p:cNvSpPr>
            <a:spLocks noGrp="1"/>
          </p:cNvSpPr>
          <p:nvPr>
            <p:ph type="dt" idx="245"/>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47" name="PlaceHolder 4"/>
          <p:cNvSpPr>
            <a:spLocks noGrp="1"/>
          </p:cNvSpPr>
          <p:nvPr>
            <p:ph type="ftr" idx="246"/>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48" name="PlaceHolder 5"/>
          <p:cNvSpPr>
            <a:spLocks noGrp="1"/>
          </p:cNvSpPr>
          <p:nvPr>
            <p:ph type="sldNum" idx="247"/>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327DD597-0F31-45D8-9B78-5D7981202616}" type="slidenum">
              <a:rPr lang="fr" sz="1400" b="0" strike="noStrike" spc="-1">
                <a:solidFill>
                  <a:srgbClr val="000000"/>
                </a:solidFill>
                <a:latin typeface="Arial"/>
                <a:ea typeface="Arial"/>
              </a:rPr>
              <a:t>45</a:t>
            </a:fld>
            <a:endParaRPr lang="fr-FR" sz="1400" b="0" strike="noStrike" spc="-1">
              <a:solidFill>
                <a:srgbClr val="000000"/>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PlaceHolder 1"/>
          <p:cNvSpPr>
            <a:spLocks noGrp="1" noRot="1" noChangeAspect="1"/>
          </p:cNvSpPr>
          <p:nvPr>
            <p:ph type="sldImg"/>
          </p:nvPr>
        </p:nvSpPr>
        <p:spPr>
          <a:xfrm>
            <a:off x="685800" y="1143000"/>
            <a:ext cx="5486400" cy="3086100"/>
          </a:xfrm>
          <a:prstGeom prst="rect">
            <a:avLst/>
          </a:prstGeom>
          <a:ln w="0">
            <a:noFill/>
          </a:ln>
        </p:spPr>
      </p:sp>
      <p:sp>
        <p:nvSpPr>
          <p:cNvPr id="85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51" name="PlaceHolder 3"/>
          <p:cNvSpPr>
            <a:spLocks noGrp="1"/>
          </p:cNvSpPr>
          <p:nvPr>
            <p:ph type="dt" idx="248"/>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52" name="PlaceHolder 4"/>
          <p:cNvSpPr>
            <a:spLocks noGrp="1"/>
          </p:cNvSpPr>
          <p:nvPr>
            <p:ph type="ftr" idx="249"/>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53" name="PlaceHolder 5"/>
          <p:cNvSpPr>
            <a:spLocks noGrp="1"/>
          </p:cNvSpPr>
          <p:nvPr>
            <p:ph type="sldNum" idx="250"/>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5E6726B7-8674-487D-84F4-2EDE02F37ECC}" type="slidenum">
              <a:rPr lang="fr" sz="1400" b="0" strike="noStrike" spc="-1">
                <a:solidFill>
                  <a:srgbClr val="000000"/>
                </a:solidFill>
                <a:latin typeface="Arial"/>
                <a:ea typeface="Arial"/>
              </a:rPr>
              <a:t>46</a:t>
            </a:fld>
            <a:endParaRPr lang="fr-FR" sz="1400" b="0" strike="noStrike" spc="-1">
              <a:solidFill>
                <a:srgbClr val="000000"/>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PlaceHolder 1"/>
          <p:cNvSpPr>
            <a:spLocks noGrp="1" noRot="1" noChangeAspect="1"/>
          </p:cNvSpPr>
          <p:nvPr>
            <p:ph type="sldImg"/>
          </p:nvPr>
        </p:nvSpPr>
        <p:spPr>
          <a:xfrm>
            <a:off x="685800" y="1143000"/>
            <a:ext cx="5486400" cy="3086100"/>
          </a:xfrm>
          <a:prstGeom prst="rect">
            <a:avLst/>
          </a:prstGeom>
          <a:ln w="0">
            <a:noFill/>
          </a:ln>
        </p:spPr>
      </p:sp>
      <p:sp>
        <p:nvSpPr>
          <p:cNvPr id="85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56" name="PlaceHolder 3"/>
          <p:cNvSpPr>
            <a:spLocks noGrp="1"/>
          </p:cNvSpPr>
          <p:nvPr>
            <p:ph type="dt" idx="251"/>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57" name="PlaceHolder 4"/>
          <p:cNvSpPr>
            <a:spLocks noGrp="1"/>
          </p:cNvSpPr>
          <p:nvPr>
            <p:ph type="ftr" idx="252"/>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58" name="PlaceHolder 5"/>
          <p:cNvSpPr>
            <a:spLocks noGrp="1"/>
          </p:cNvSpPr>
          <p:nvPr>
            <p:ph type="sldNum" idx="253"/>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928677A2-86E0-42D1-9E9E-44341AAA38FA}" type="slidenum">
              <a:rPr lang="fr" sz="1400" b="0" strike="noStrike" spc="-1">
                <a:solidFill>
                  <a:srgbClr val="000000"/>
                </a:solidFill>
                <a:latin typeface="Arial"/>
                <a:ea typeface="Arial"/>
              </a:rPr>
              <a:t>47</a:t>
            </a:fld>
            <a:endParaRPr lang="fr-FR" sz="1400" b="0" strike="noStrike" spc="-1">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laceHolder 1"/>
          <p:cNvSpPr>
            <a:spLocks noGrp="1" noRot="1" noChangeAspect="1"/>
          </p:cNvSpPr>
          <p:nvPr>
            <p:ph type="sldImg"/>
          </p:nvPr>
        </p:nvSpPr>
        <p:spPr>
          <a:xfrm>
            <a:off x="685800" y="1143000"/>
            <a:ext cx="5486400" cy="3086100"/>
          </a:xfrm>
          <a:prstGeom prst="rect">
            <a:avLst/>
          </a:prstGeom>
          <a:ln w="0">
            <a:noFill/>
          </a:ln>
        </p:spPr>
      </p:sp>
      <p:sp>
        <p:nvSpPr>
          <p:cNvPr id="72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200" b="0" strike="noStrike" spc="-1">
                <a:solidFill>
                  <a:srgbClr val="000000"/>
                </a:solidFill>
                <a:latin typeface="Calibri"/>
              </a:rPr>
              <a:t>C’est un outil créé par l'Etat. </a:t>
            </a:r>
            <a:endParaRPr lang="fr-FR" sz="1200" b="0" strike="noStrike" spc="-1">
              <a:solidFill>
                <a:srgbClr val="000000"/>
              </a:solidFill>
              <a:latin typeface="Calibri"/>
            </a:endParaRPr>
          </a:p>
          <a:p>
            <a:pPr marL="216000" indent="0">
              <a:lnSpc>
                <a:spcPct val="100000"/>
              </a:lnSpc>
              <a:buNone/>
              <a:tabLst>
                <a:tab pos="0" algn="l"/>
              </a:tabLst>
            </a:pPr>
            <a:r>
              <a:rPr lang="fr" sz="1200" b="0" strike="noStrike" spc="-1">
                <a:solidFill>
                  <a:srgbClr val="000000"/>
                </a:solidFill>
                <a:latin typeface="Calibri"/>
              </a:rPr>
              <a:t>Il s'adresse aux parents de chaque élève. </a:t>
            </a:r>
            <a:endParaRPr lang="fr-FR" sz="1200" b="0" strike="noStrike" spc="-1">
              <a:solidFill>
                <a:srgbClr val="000000"/>
              </a:solidFill>
              <a:latin typeface="Calibri"/>
            </a:endParaRPr>
          </a:p>
          <a:p>
            <a:pPr marL="216000" indent="0">
              <a:lnSpc>
                <a:spcPct val="100000"/>
              </a:lnSpc>
              <a:buNone/>
              <a:tabLst>
                <a:tab pos="0" algn="l"/>
              </a:tabLst>
            </a:pPr>
            <a:r>
              <a:rPr lang="fr" sz="1200" b="0" strike="noStrike" spc="-1">
                <a:solidFill>
                  <a:srgbClr val="000000"/>
                </a:solidFill>
                <a:latin typeface="Calibri"/>
              </a:rPr>
              <a:t>Il permet de suivre l'élève du CP à la 3ème. </a:t>
            </a:r>
            <a:endParaRPr lang="fr-FR" sz="1200" b="0" strike="noStrike" spc="-1">
              <a:solidFill>
                <a:srgbClr val="000000"/>
              </a:solidFill>
              <a:latin typeface="Calibri"/>
            </a:endParaRPr>
          </a:p>
          <a:p>
            <a:pPr marL="216000" indent="0">
              <a:lnSpc>
                <a:spcPct val="100000"/>
              </a:lnSpc>
              <a:buNone/>
              <a:tabLst>
                <a:tab pos="0" algn="l"/>
              </a:tabLst>
            </a:pPr>
            <a:endParaRPr lang="fr-FR" sz="1100" b="0" strike="noStrike" spc="-1">
              <a:solidFill>
                <a:srgbClr val="000000"/>
              </a:solidFill>
              <a:latin typeface="Calibri"/>
            </a:endParaRPr>
          </a:p>
        </p:txBody>
      </p:sp>
      <p:sp>
        <p:nvSpPr>
          <p:cNvPr id="724" name="PlaceHolder 3"/>
          <p:cNvSpPr>
            <a:spLocks noGrp="1"/>
          </p:cNvSpPr>
          <p:nvPr>
            <p:ph type="dt" idx="173"/>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25" name="PlaceHolder 4"/>
          <p:cNvSpPr>
            <a:spLocks noGrp="1"/>
          </p:cNvSpPr>
          <p:nvPr>
            <p:ph type="ftr" idx="174"/>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26" name="PlaceHolder 5"/>
          <p:cNvSpPr>
            <a:spLocks noGrp="1"/>
          </p:cNvSpPr>
          <p:nvPr>
            <p:ph type="sldNum" idx="175"/>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9A30FDCD-9B2E-4D04-9BE5-674F16BCF9AD}" type="slidenum">
              <a:rPr lang="fr" sz="1400" b="0" strike="noStrike" spc="-1">
                <a:solidFill>
                  <a:srgbClr val="000000"/>
                </a:solidFill>
                <a:latin typeface="Arial"/>
                <a:ea typeface="Arial"/>
              </a:rPr>
              <a:t>6</a:t>
            </a:fld>
            <a:endParaRPr lang="fr-FR" sz="1400" b="0" strike="noStrike" spc="-1">
              <a:solidFill>
                <a:srgbClr val="000000"/>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PlaceHolder 1"/>
          <p:cNvSpPr>
            <a:spLocks noGrp="1" noRot="1" noChangeAspect="1"/>
          </p:cNvSpPr>
          <p:nvPr>
            <p:ph type="sldImg"/>
          </p:nvPr>
        </p:nvSpPr>
        <p:spPr>
          <a:xfrm>
            <a:off x="685800" y="1143000"/>
            <a:ext cx="5486400" cy="3086100"/>
          </a:xfrm>
          <a:prstGeom prst="rect">
            <a:avLst/>
          </a:prstGeom>
          <a:ln w="0">
            <a:noFill/>
          </a:ln>
        </p:spPr>
      </p:sp>
      <p:sp>
        <p:nvSpPr>
          <p:cNvPr id="86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61" name="PlaceHolder 3"/>
          <p:cNvSpPr>
            <a:spLocks noGrp="1"/>
          </p:cNvSpPr>
          <p:nvPr>
            <p:ph type="dt" idx="254"/>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62" name="PlaceHolder 4"/>
          <p:cNvSpPr>
            <a:spLocks noGrp="1"/>
          </p:cNvSpPr>
          <p:nvPr>
            <p:ph type="ftr" idx="255"/>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63" name="PlaceHolder 5"/>
          <p:cNvSpPr>
            <a:spLocks noGrp="1"/>
          </p:cNvSpPr>
          <p:nvPr>
            <p:ph type="sldNum" idx="256"/>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EEC44908-5CBD-4713-A9D8-A8DC69ECDDE8}" type="slidenum">
              <a:rPr lang="fr" sz="1400" b="0" strike="noStrike" spc="-1">
                <a:solidFill>
                  <a:srgbClr val="000000"/>
                </a:solidFill>
                <a:latin typeface="Arial"/>
                <a:ea typeface="Arial"/>
              </a:rPr>
              <a:t>48</a:t>
            </a:fld>
            <a:endParaRPr lang="fr-FR" sz="1400" b="0" strike="noStrike" spc="-1">
              <a:solidFill>
                <a:srgbClr val="000000"/>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PlaceHolder 1"/>
          <p:cNvSpPr>
            <a:spLocks noGrp="1" noRot="1" noChangeAspect="1"/>
          </p:cNvSpPr>
          <p:nvPr>
            <p:ph type="sldImg"/>
          </p:nvPr>
        </p:nvSpPr>
        <p:spPr>
          <a:xfrm>
            <a:off x="685800" y="1143000"/>
            <a:ext cx="5486400" cy="3086100"/>
          </a:xfrm>
          <a:prstGeom prst="rect">
            <a:avLst/>
          </a:prstGeom>
          <a:ln w="0">
            <a:noFill/>
          </a:ln>
        </p:spPr>
      </p:sp>
      <p:sp>
        <p:nvSpPr>
          <p:cNvPr id="86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66" name="PlaceHolder 3"/>
          <p:cNvSpPr>
            <a:spLocks noGrp="1"/>
          </p:cNvSpPr>
          <p:nvPr>
            <p:ph type="dt" idx="257"/>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67" name="PlaceHolder 4"/>
          <p:cNvSpPr>
            <a:spLocks noGrp="1"/>
          </p:cNvSpPr>
          <p:nvPr>
            <p:ph type="ftr" idx="258"/>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68" name="PlaceHolder 5"/>
          <p:cNvSpPr>
            <a:spLocks noGrp="1"/>
          </p:cNvSpPr>
          <p:nvPr>
            <p:ph type="sldNum" idx="259"/>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A12D55C5-2BCD-48E4-8A26-75B4EED1792F}" type="slidenum">
              <a:rPr lang="fr" sz="1400" b="0" strike="noStrike" spc="-1">
                <a:solidFill>
                  <a:srgbClr val="000000"/>
                </a:solidFill>
                <a:latin typeface="Arial"/>
                <a:ea typeface="Arial"/>
              </a:rPr>
              <a:t>49</a:t>
            </a:fld>
            <a:endParaRPr lang="fr-FR" sz="1400" b="0" strike="noStrike" spc="-1">
              <a:solidFill>
                <a:srgbClr val="000000"/>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PlaceHolder 1"/>
          <p:cNvSpPr>
            <a:spLocks noGrp="1" noRot="1" noChangeAspect="1"/>
          </p:cNvSpPr>
          <p:nvPr>
            <p:ph type="sldImg"/>
          </p:nvPr>
        </p:nvSpPr>
        <p:spPr>
          <a:xfrm>
            <a:off x="685800" y="1143000"/>
            <a:ext cx="5486400" cy="3086100"/>
          </a:xfrm>
          <a:prstGeom prst="rect">
            <a:avLst/>
          </a:prstGeom>
          <a:ln w="0">
            <a:noFill/>
          </a:ln>
        </p:spPr>
      </p:sp>
      <p:sp>
        <p:nvSpPr>
          <p:cNvPr id="87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71" name="PlaceHolder 3"/>
          <p:cNvSpPr>
            <a:spLocks noGrp="1"/>
          </p:cNvSpPr>
          <p:nvPr>
            <p:ph type="dt" idx="260"/>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72" name="PlaceHolder 4"/>
          <p:cNvSpPr>
            <a:spLocks noGrp="1"/>
          </p:cNvSpPr>
          <p:nvPr>
            <p:ph type="ftr" idx="261"/>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73" name="PlaceHolder 5"/>
          <p:cNvSpPr>
            <a:spLocks noGrp="1"/>
          </p:cNvSpPr>
          <p:nvPr>
            <p:ph type="sldNum" idx="262"/>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E805E733-087F-411D-A7B4-577965166AAD}" type="slidenum">
              <a:rPr lang="fr" sz="1400" b="0" strike="noStrike" spc="-1">
                <a:solidFill>
                  <a:srgbClr val="000000"/>
                </a:solidFill>
                <a:latin typeface="Arial"/>
                <a:ea typeface="Arial"/>
              </a:rPr>
              <a:t>50</a:t>
            </a:fld>
            <a:endParaRPr lang="fr-FR" sz="1400" b="0" strike="noStrike" spc="-1">
              <a:solidFill>
                <a:srgbClr val="000000"/>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PlaceHolder 1"/>
          <p:cNvSpPr>
            <a:spLocks noGrp="1" noRot="1" noChangeAspect="1"/>
          </p:cNvSpPr>
          <p:nvPr>
            <p:ph type="sldImg"/>
          </p:nvPr>
        </p:nvSpPr>
        <p:spPr>
          <a:xfrm>
            <a:off x="685800" y="1143000"/>
            <a:ext cx="5486400" cy="3086100"/>
          </a:xfrm>
          <a:prstGeom prst="rect">
            <a:avLst/>
          </a:prstGeom>
          <a:ln w="0">
            <a:noFill/>
          </a:ln>
        </p:spPr>
      </p:sp>
      <p:sp>
        <p:nvSpPr>
          <p:cNvPr id="87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76" name="PlaceHolder 3"/>
          <p:cNvSpPr>
            <a:spLocks noGrp="1"/>
          </p:cNvSpPr>
          <p:nvPr>
            <p:ph type="dt" idx="263"/>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77" name="PlaceHolder 4"/>
          <p:cNvSpPr>
            <a:spLocks noGrp="1"/>
          </p:cNvSpPr>
          <p:nvPr>
            <p:ph type="ftr" idx="264"/>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78" name="PlaceHolder 5"/>
          <p:cNvSpPr>
            <a:spLocks noGrp="1"/>
          </p:cNvSpPr>
          <p:nvPr>
            <p:ph type="sldNum" idx="265"/>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C6A88446-AA98-446D-BA0D-1CC9D3F45704}" type="slidenum">
              <a:rPr lang="fr" sz="1400" b="0" strike="noStrike" spc="-1">
                <a:solidFill>
                  <a:srgbClr val="000000"/>
                </a:solidFill>
                <a:latin typeface="Arial"/>
                <a:ea typeface="Arial"/>
              </a:rPr>
              <a:t>51</a:t>
            </a:fld>
            <a:endParaRPr lang="fr-FR" sz="1400" b="0" strike="noStrike" spc="-1">
              <a:solidFill>
                <a:srgbClr val="000000"/>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PlaceHolder 1"/>
          <p:cNvSpPr>
            <a:spLocks noGrp="1" noRot="1" noChangeAspect="1"/>
          </p:cNvSpPr>
          <p:nvPr>
            <p:ph type="sldImg"/>
          </p:nvPr>
        </p:nvSpPr>
        <p:spPr>
          <a:xfrm>
            <a:off x="685800" y="1143000"/>
            <a:ext cx="5486400" cy="3086100"/>
          </a:xfrm>
          <a:prstGeom prst="rect">
            <a:avLst/>
          </a:prstGeom>
          <a:ln w="0">
            <a:noFill/>
          </a:ln>
        </p:spPr>
      </p:sp>
      <p:sp>
        <p:nvSpPr>
          <p:cNvPr id="88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81" name="PlaceHolder 3"/>
          <p:cNvSpPr>
            <a:spLocks noGrp="1"/>
          </p:cNvSpPr>
          <p:nvPr>
            <p:ph type="dt" idx="266"/>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82" name="PlaceHolder 4"/>
          <p:cNvSpPr>
            <a:spLocks noGrp="1"/>
          </p:cNvSpPr>
          <p:nvPr>
            <p:ph type="ftr" idx="267"/>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83" name="PlaceHolder 5"/>
          <p:cNvSpPr>
            <a:spLocks noGrp="1"/>
          </p:cNvSpPr>
          <p:nvPr>
            <p:ph type="sldNum" idx="268"/>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8868FB10-D6F6-4F76-AB46-95BC957EED58}" type="slidenum">
              <a:rPr lang="fr" sz="1400" b="0" strike="noStrike" spc="-1">
                <a:solidFill>
                  <a:srgbClr val="000000"/>
                </a:solidFill>
                <a:latin typeface="Arial"/>
                <a:ea typeface="Arial"/>
              </a:rPr>
              <a:t>52</a:t>
            </a:fld>
            <a:endParaRPr lang="fr-FR" sz="1400" b="0" strike="noStrike" spc="-1">
              <a:solidFill>
                <a:srgbClr val="000000"/>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PlaceHolder 1"/>
          <p:cNvSpPr>
            <a:spLocks noGrp="1" noRot="1" noChangeAspect="1"/>
          </p:cNvSpPr>
          <p:nvPr>
            <p:ph type="sldImg"/>
          </p:nvPr>
        </p:nvSpPr>
        <p:spPr>
          <a:xfrm>
            <a:off x="685800" y="1143000"/>
            <a:ext cx="5486400" cy="3086100"/>
          </a:xfrm>
          <a:prstGeom prst="rect">
            <a:avLst/>
          </a:prstGeom>
          <a:ln w="0">
            <a:noFill/>
          </a:ln>
        </p:spPr>
      </p:sp>
      <p:sp>
        <p:nvSpPr>
          <p:cNvPr id="88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86" name="PlaceHolder 3"/>
          <p:cNvSpPr>
            <a:spLocks noGrp="1"/>
          </p:cNvSpPr>
          <p:nvPr>
            <p:ph type="dt" idx="269"/>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87" name="PlaceHolder 4"/>
          <p:cNvSpPr>
            <a:spLocks noGrp="1"/>
          </p:cNvSpPr>
          <p:nvPr>
            <p:ph type="ftr" idx="270"/>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88" name="PlaceHolder 5"/>
          <p:cNvSpPr>
            <a:spLocks noGrp="1"/>
          </p:cNvSpPr>
          <p:nvPr>
            <p:ph type="sldNum" idx="271"/>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30B6DE7A-FC6B-404A-AA74-568B80AC44DE}" type="slidenum">
              <a:rPr lang="fr" sz="1400" b="0" strike="noStrike" spc="-1">
                <a:solidFill>
                  <a:srgbClr val="000000"/>
                </a:solidFill>
                <a:latin typeface="Arial"/>
                <a:ea typeface="Arial"/>
              </a:rPr>
              <a:t>53</a:t>
            </a:fld>
            <a:endParaRPr lang="fr-FR" sz="1400" b="0" strike="noStrike" spc="-1">
              <a:solidFill>
                <a:srgbClr val="000000"/>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PlaceHolder 1"/>
          <p:cNvSpPr>
            <a:spLocks noGrp="1" noRot="1" noChangeAspect="1"/>
          </p:cNvSpPr>
          <p:nvPr>
            <p:ph type="sldImg"/>
          </p:nvPr>
        </p:nvSpPr>
        <p:spPr>
          <a:xfrm>
            <a:off x="685800" y="1143000"/>
            <a:ext cx="5486400" cy="3086100"/>
          </a:xfrm>
          <a:prstGeom prst="rect">
            <a:avLst/>
          </a:prstGeom>
          <a:ln w="0">
            <a:noFill/>
          </a:ln>
        </p:spPr>
      </p:sp>
      <p:sp>
        <p:nvSpPr>
          <p:cNvPr id="89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91" name="PlaceHolder 3"/>
          <p:cNvSpPr>
            <a:spLocks noGrp="1"/>
          </p:cNvSpPr>
          <p:nvPr>
            <p:ph type="dt" idx="272"/>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92" name="PlaceHolder 4"/>
          <p:cNvSpPr>
            <a:spLocks noGrp="1"/>
          </p:cNvSpPr>
          <p:nvPr>
            <p:ph type="ftr" idx="273"/>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93" name="PlaceHolder 5"/>
          <p:cNvSpPr>
            <a:spLocks noGrp="1"/>
          </p:cNvSpPr>
          <p:nvPr>
            <p:ph type="sldNum" idx="274"/>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F97B3D3B-8F07-41CB-82B1-7F675A20E705}" type="slidenum">
              <a:rPr lang="fr" sz="1400" b="0" strike="noStrike" spc="-1">
                <a:solidFill>
                  <a:srgbClr val="000000"/>
                </a:solidFill>
                <a:latin typeface="Arial"/>
                <a:ea typeface="Arial"/>
              </a:rPr>
              <a:t>54</a:t>
            </a:fld>
            <a:endParaRPr lang="fr-FR" sz="1400" b="0" strike="noStrike" spc="-1">
              <a:solidFill>
                <a:srgbClr val="000000"/>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noRot="1" noChangeAspect="1"/>
          </p:cNvSpPr>
          <p:nvPr>
            <p:ph type="sldImg"/>
          </p:nvPr>
        </p:nvSpPr>
        <p:spPr>
          <a:xfrm>
            <a:off x="685800" y="1143000"/>
            <a:ext cx="5486400" cy="3086100"/>
          </a:xfrm>
          <a:prstGeom prst="rect">
            <a:avLst/>
          </a:prstGeom>
          <a:ln w="0">
            <a:noFill/>
          </a:ln>
        </p:spPr>
      </p:sp>
      <p:sp>
        <p:nvSpPr>
          <p:cNvPr id="89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896" name="PlaceHolder 3"/>
          <p:cNvSpPr>
            <a:spLocks noGrp="1"/>
          </p:cNvSpPr>
          <p:nvPr>
            <p:ph type="dt" idx="275"/>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897" name="PlaceHolder 4"/>
          <p:cNvSpPr>
            <a:spLocks noGrp="1"/>
          </p:cNvSpPr>
          <p:nvPr>
            <p:ph type="ftr" idx="276"/>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898" name="PlaceHolder 5"/>
          <p:cNvSpPr>
            <a:spLocks noGrp="1"/>
          </p:cNvSpPr>
          <p:nvPr>
            <p:ph type="sldNum" idx="277"/>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6AA377C7-C782-4540-8DC6-757C983BEB57}" type="slidenum">
              <a:rPr lang="fr" sz="1400" b="0" strike="noStrike" spc="-1">
                <a:solidFill>
                  <a:srgbClr val="000000"/>
                </a:solidFill>
                <a:latin typeface="Arial"/>
                <a:ea typeface="Arial"/>
              </a:rPr>
              <a:t>55</a:t>
            </a:fld>
            <a:endParaRPr lang="fr-FR" sz="1400" b="0" strike="noStrike" spc="-1">
              <a:solidFill>
                <a:srgbClr val="000000"/>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PlaceHolder 1"/>
          <p:cNvSpPr>
            <a:spLocks noGrp="1" noRot="1" noChangeAspect="1"/>
          </p:cNvSpPr>
          <p:nvPr>
            <p:ph type="sldImg"/>
          </p:nvPr>
        </p:nvSpPr>
        <p:spPr>
          <a:xfrm>
            <a:off x="685800" y="1143000"/>
            <a:ext cx="5486400" cy="3086100"/>
          </a:xfrm>
          <a:prstGeom prst="rect">
            <a:avLst/>
          </a:prstGeom>
          <a:ln w="0">
            <a:noFill/>
          </a:ln>
        </p:spPr>
      </p:sp>
      <p:sp>
        <p:nvSpPr>
          <p:cNvPr id="90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901" name="PlaceHolder 3"/>
          <p:cNvSpPr>
            <a:spLocks noGrp="1"/>
          </p:cNvSpPr>
          <p:nvPr>
            <p:ph type="dt" idx="278"/>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902" name="PlaceHolder 4"/>
          <p:cNvSpPr>
            <a:spLocks noGrp="1"/>
          </p:cNvSpPr>
          <p:nvPr>
            <p:ph type="ftr" idx="279"/>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903" name="PlaceHolder 5"/>
          <p:cNvSpPr>
            <a:spLocks noGrp="1"/>
          </p:cNvSpPr>
          <p:nvPr>
            <p:ph type="sldNum" idx="280"/>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137CCBE9-6553-4DC5-BE82-7E05D7BF0D37}" type="slidenum">
              <a:rPr lang="fr" sz="1400" b="0" strike="noStrike" spc="-1">
                <a:solidFill>
                  <a:srgbClr val="000000"/>
                </a:solidFill>
                <a:latin typeface="Arial"/>
                <a:ea typeface="Arial"/>
              </a:rPr>
              <a:t>56</a:t>
            </a:fld>
            <a:endParaRPr lang="fr-FR" sz="1400" b="0" strike="noStrike" spc="-1">
              <a:solidFill>
                <a:srgbClr val="000000"/>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PlaceHolder 1"/>
          <p:cNvSpPr>
            <a:spLocks noGrp="1" noRot="1" noChangeAspect="1"/>
          </p:cNvSpPr>
          <p:nvPr>
            <p:ph type="sldImg"/>
          </p:nvPr>
        </p:nvSpPr>
        <p:spPr>
          <a:xfrm>
            <a:off x="685800" y="1143000"/>
            <a:ext cx="5486400" cy="3086100"/>
          </a:xfrm>
          <a:prstGeom prst="rect">
            <a:avLst/>
          </a:prstGeom>
          <a:ln w="0">
            <a:noFill/>
          </a:ln>
        </p:spPr>
      </p:sp>
      <p:sp>
        <p:nvSpPr>
          <p:cNvPr id="90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906" name="PlaceHolder 3"/>
          <p:cNvSpPr>
            <a:spLocks noGrp="1"/>
          </p:cNvSpPr>
          <p:nvPr>
            <p:ph type="dt" idx="281"/>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907" name="PlaceHolder 4"/>
          <p:cNvSpPr>
            <a:spLocks noGrp="1"/>
          </p:cNvSpPr>
          <p:nvPr>
            <p:ph type="ftr" idx="282"/>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908" name="PlaceHolder 5"/>
          <p:cNvSpPr>
            <a:spLocks noGrp="1"/>
          </p:cNvSpPr>
          <p:nvPr>
            <p:ph type="sldNum" idx="283"/>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AE35E9DD-91FE-4187-83BA-5FF853EECAD7}" type="slidenum">
              <a:rPr lang="fr" sz="1400" b="0" strike="noStrike" spc="-1">
                <a:solidFill>
                  <a:srgbClr val="000000"/>
                </a:solidFill>
                <a:latin typeface="Arial"/>
                <a:ea typeface="Arial"/>
              </a:rPr>
              <a:t>57</a:t>
            </a:fld>
            <a:endParaRPr lang="fr-FR" sz="1400" b="0" strike="noStrike" spc="-1">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PlaceHolder 1"/>
          <p:cNvSpPr>
            <a:spLocks noGrp="1" noRot="1" noChangeAspect="1"/>
          </p:cNvSpPr>
          <p:nvPr>
            <p:ph type="sldImg"/>
          </p:nvPr>
        </p:nvSpPr>
        <p:spPr>
          <a:xfrm>
            <a:off x="685800" y="1143000"/>
            <a:ext cx="5486400" cy="3086100"/>
          </a:xfrm>
          <a:prstGeom prst="rect">
            <a:avLst/>
          </a:prstGeom>
          <a:ln w="0">
            <a:noFill/>
          </a:ln>
        </p:spPr>
      </p:sp>
      <p:sp>
        <p:nvSpPr>
          <p:cNvPr id="72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29" name="PlaceHolder 3"/>
          <p:cNvSpPr>
            <a:spLocks noGrp="1"/>
          </p:cNvSpPr>
          <p:nvPr>
            <p:ph type="dt" idx="176"/>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30" name="PlaceHolder 4"/>
          <p:cNvSpPr>
            <a:spLocks noGrp="1"/>
          </p:cNvSpPr>
          <p:nvPr>
            <p:ph type="ftr" idx="177"/>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31" name="PlaceHolder 5"/>
          <p:cNvSpPr>
            <a:spLocks noGrp="1"/>
          </p:cNvSpPr>
          <p:nvPr>
            <p:ph type="sldNum" idx="178"/>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335441ED-DAF5-4FF7-96DD-449DE31226D4}" type="slidenum">
              <a:rPr lang="fr" sz="1400" b="0" strike="noStrike" spc="-1">
                <a:solidFill>
                  <a:srgbClr val="000000"/>
                </a:solidFill>
                <a:latin typeface="Arial"/>
                <a:ea typeface="Arial"/>
              </a:rPr>
              <a:t>7</a:t>
            </a:fld>
            <a:endParaRPr lang="fr-FR" sz="1400" b="0" strike="noStrike" spc="-1">
              <a:solidFill>
                <a:srgbClr val="000000"/>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PlaceHolder 1"/>
          <p:cNvSpPr>
            <a:spLocks noGrp="1" noRot="1" noChangeAspect="1"/>
          </p:cNvSpPr>
          <p:nvPr>
            <p:ph type="sldImg"/>
          </p:nvPr>
        </p:nvSpPr>
        <p:spPr>
          <a:xfrm>
            <a:off x="685800" y="1143000"/>
            <a:ext cx="5486400" cy="3086100"/>
          </a:xfrm>
          <a:prstGeom prst="rect">
            <a:avLst/>
          </a:prstGeom>
          <a:ln w="0">
            <a:noFill/>
          </a:ln>
        </p:spPr>
      </p:sp>
      <p:sp>
        <p:nvSpPr>
          <p:cNvPr id="910"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endParaRPr lang="fr-FR" sz="1100" b="0" strike="noStrike" spc="-1">
              <a:solidFill>
                <a:srgbClr val="000000"/>
              </a:solidFill>
              <a:latin typeface="Calibri"/>
            </a:endParaRPr>
          </a:p>
          <a:p>
            <a:pPr marL="216000" indent="0">
              <a:lnSpc>
                <a:spcPct val="100000"/>
              </a:lnSpc>
              <a:buNone/>
              <a:tabLst>
                <a:tab pos="0" algn="l"/>
              </a:tabLst>
            </a:pPr>
            <a:endParaRPr lang="fr-FR" sz="1800" b="0" strike="noStrike" spc="-1">
              <a:solidFill>
                <a:srgbClr val="000000"/>
              </a:solidFill>
              <a:latin typeface="Calibri"/>
            </a:endParaRPr>
          </a:p>
          <a:p>
            <a:pPr marL="216000" indent="0">
              <a:lnSpc>
                <a:spcPct val="100000"/>
              </a:lnSpc>
              <a:buNone/>
              <a:tabLst>
                <a:tab pos="0" algn="l"/>
              </a:tabLst>
            </a:pPr>
            <a:endParaRPr lang="fr-FR" sz="1100" b="0" strike="noStrike" spc="-1">
              <a:solidFill>
                <a:srgbClr val="000000"/>
              </a:solidFill>
              <a:latin typeface="Calibri"/>
            </a:endParaRPr>
          </a:p>
        </p:txBody>
      </p:sp>
      <p:sp>
        <p:nvSpPr>
          <p:cNvPr id="911" name="PlaceHolder 3"/>
          <p:cNvSpPr>
            <a:spLocks noGrp="1"/>
          </p:cNvSpPr>
          <p:nvPr>
            <p:ph type="dt" idx="284"/>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912" name="PlaceHolder 4"/>
          <p:cNvSpPr>
            <a:spLocks noGrp="1"/>
          </p:cNvSpPr>
          <p:nvPr>
            <p:ph type="ftr" idx="285"/>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913" name="PlaceHolder 5"/>
          <p:cNvSpPr>
            <a:spLocks noGrp="1"/>
          </p:cNvSpPr>
          <p:nvPr>
            <p:ph type="sldNum" idx="286"/>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9317E67D-3B4F-478E-AEFF-502056B5818B}" type="slidenum">
              <a:rPr lang="fr" sz="1400" b="0" strike="noStrike" spc="-1">
                <a:solidFill>
                  <a:srgbClr val="000000"/>
                </a:solidFill>
                <a:latin typeface="Arial"/>
                <a:ea typeface="Arial"/>
              </a:rPr>
              <a:t>58</a:t>
            </a:fld>
            <a:endParaRPr lang="fr-FR" sz="1400" b="0" strike="noStrike" spc="-1">
              <a:solidFill>
                <a:srgbClr val="000000"/>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PlaceHolder 1"/>
          <p:cNvSpPr>
            <a:spLocks noGrp="1" noRot="1" noChangeAspect="1"/>
          </p:cNvSpPr>
          <p:nvPr>
            <p:ph type="sldImg"/>
          </p:nvPr>
        </p:nvSpPr>
        <p:spPr>
          <a:xfrm>
            <a:off x="685800" y="1143000"/>
            <a:ext cx="5486400" cy="3086100"/>
          </a:xfrm>
          <a:prstGeom prst="rect">
            <a:avLst/>
          </a:prstGeom>
          <a:ln w="0">
            <a:noFill/>
          </a:ln>
        </p:spPr>
      </p:sp>
      <p:sp>
        <p:nvSpPr>
          <p:cNvPr id="915"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916" name="PlaceHolder 3"/>
          <p:cNvSpPr>
            <a:spLocks noGrp="1"/>
          </p:cNvSpPr>
          <p:nvPr>
            <p:ph type="dt" idx="287"/>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917" name="PlaceHolder 4"/>
          <p:cNvSpPr>
            <a:spLocks noGrp="1"/>
          </p:cNvSpPr>
          <p:nvPr>
            <p:ph type="ftr" idx="288"/>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918" name="PlaceHolder 5"/>
          <p:cNvSpPr>
            <a:spLocks noGrp="1"/>
          </p:cNvSpPr>
          <p:nvPr>
            <p:ph type="sldNum" idx="289"/>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67E1F21E-6A7C-4E93-B83E-C0E5CCA8B233}" type="slidenum">
              <a:rPr lang="fr" sz="1400" b="0" strike="noStrike" spc="-1">
                <a:solidFill>
                  <a:srgbClr val="000000"/>
                </a:solidFill>
                <a:latin typeface="Arial"/>
                <a:ea typeface="Arial"/>
              </a:rPr>
              <a:t>60</a:t>
            </a:fld>
            <a:endParaRPr lang="fr-FR" sz="1400" b="0" strike="noStrike" spc="-1">
              <a:solidFill>
                <a:srgbClr val="000000"/>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a:ln w="0">
            <a:noFill/>
          </a:ln>
        </p:spPr>
      </p:sp>
      <p:sp>
        <p:nvSpPr>
          <p:cNvPr id="73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34" name="PlaceHolder 3"/>
          <p:cNvSpPr>
            <a:spLocks noGrp="1"/>
          </p:cNvSpPr>
          <p:nvPr>
            <p:ph type="dt" idx="179"/>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35" name="PlaceHolder 4"/>
          <p:cNvSpPr>
            <a:spLocks noGrp="1"/>
          </p:cNvSpPr>
          <p:nvPr>
            <p:ph type="ftr" idx="180"/>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36" name="PlaceHolder 5"/>
          <p:cNvSpPr>
            <a:spLocks noGrp="1"/>
          </p:cNvSpPr>
          <p:nvPr>
            <p:ph type="sldNum" idx="181"/>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1BDE3842-ABA3-4932-8C1D-36AB48D84D28}" type="slidenum">
              <a:rPr lang="fr" sz="1400" b="0" strike="noStrike" spc="-1">
                <a:solidFill>
                  <a:srgbClr val="000000"/>
                </a:solidFill>
                <a:latin typeface="Arial"/>
                <a:ea typeface="Arial"/>
              </a:rPr>
              <a:t>8</a:t>
            </a:fld>
            <a:endParaRPr lang="fr-FR" sz="1400" b="0" strike="noStrike" spc="-1">
              <a:solidFill>
                <a:srgbClr val="000000"/>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PlaceHolder 1"/>
          <p:cNvSpPr>
            <a:spLocks noGrp="1" noRot="1" noChangeAspect="1"/>
          </p:cNvSpPr>
          <p:nvPr>
            <p:ph type="sldImg"/>
          </p:nvPr>
        </p:nvSpPr>
        <p:spPr>
          <a:xfrm>
            <a:off x="685800" y="1143000"/>
            <a:ext cx="5486400" cy="3086100"/>
          </a:xfrm>
          <a:prstGeom prst="rect">
            <a:avLst/>
          </a:prstGeom>
          <a:ln w="0">
            <a:noFill/>
          </a:ln>
        </p:spPr>
      </p:sp>
      <p:sp>
        <p:nvSpPr>
          <p:cNvPr id="73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39" name="PlaceHolder 3"/>
          <p:cNvSpPr>
            <a:spLocks noGrp="1"/>
          </p:cNvSpPr>
          <p:nvPr>
            <p:ph type="dt" idx="182"/>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40" name="PlaceHolder 4"/>
          <p:cNvSpPr>
            <a:spLocks noGrp="1"/>
          </p:cNvSpPr>
          <p:nvPr>
            <p:ph type="ftr" idx="183"/>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41" name="PlaceHolder 5"/>
          <p:cNvSpPr>
            <a:spLocks noGrp="1"/>
          </p:cNvSpPr>
          <p:nvPr>
            <p:ph type="sldNum" idx="184"/>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B27195AF-D530-4753-9C12-D43597A19197}" type="slidenum">
              <a:rPr lang="fr" sz="1400" b="0" strike="noStrike" spc="-1">
                <a:solidFill>
                  <a:srgbClr val="000000"/>
                </a:solidFill>
                <a:latin typeface="Arial"/>
                <a:ea typeface="Arial"/>
              </a:rPr>
              <a:t>9</a:t>
            </a:fld>
            <a:endParaRPr lang="fr-FR" sz="1400" b="0" strike="noStrike" spc="-1">
              <a:solidFill>
                <a:srgbClr val="000000"/>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PlaceHolder 1"/>
          <p:cNvSpPr>
            <a:spLocks noGrp="1" noRot="1" noChangeAspect="1"/>
          </p:cNvSpPr>
          <p:nvPr>
            <p:ph type="sldImg"/>
          </p:nvPr>
        </p:nvSpPr>
        <p:spPr>
          <a:xfrm>
            <a:off x="685800" y="1143000"/>
            <a:ext cx="5486400" cy="3086100"/>
          </a:xfrm>
          <a:prstGeom prst="rect">
            <a:avLst/>
          </a:prstGeom>
          <a:ln w="0">
            <a:noFill/>
          </a:ln>
        </p:spPr>
      </p:sp>
      <p:sp>
        <p:nvSpPr>
          <p:cNvPr id="74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44" name="PlaceHolder 3"/>
          <p:cNvSpPr>
            <a:spLocks noGrp="1"/>
          </p:cNvSpPr>
          <p:nvPr>
            <p:ph type="dt" idx="185"/>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45" name="PlaceHolder 4"/>
          <p:cNvSpPr>
            <a:spLocks noGrp="1"/>
          </p:cNvSpPr>
          <p:nvPr>
            <p:ph type="ftr" idx="186"/>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46" name="PlaceHolder 5"/>
          <p:cNvSpPr>
            <a:spLocks noGrp="1"/>
          </p:cNvSpPr>
          <p:nvPr>
            <p:ph type="sldNum" idx="187"/>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F99F02B1-E7CE-4E6F-B62B-ABB2014639D3}" type="slidenum">
              <a:rPr lang="fr" sz="1400" b="0" strike="noStrike" spc="-1">
                <a:solidFill>
                  <a:srgbClr val="000000"/>
                </a:solidFill>
                <a:latin typeface="Arial"/>
                <a:ea typeface="Arial"/>
              </a:rPr>
              <a:t>10</a:t>
            </a:fld>
            <a:endParaRPr lang="fr-FR" sz="1400" b="0" strike="noStrike" spc="-1">
              <a:solidFill>
                <a:srgbClr val="000000"/>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p:cNvSpPr>
            <a:spLocks noGrp="1" noRot="1" noChangeAspect="1"/>
          </p:cNvSpPr>
          <p:nvPr>
            <p:ph type="sldImg"/>
          </p:nvPr>
        </p:nvSpPr>
        <p:spPr>
          <a:xfrm>
            <a:off x="685800" y="1143000"/>
            <a:ext cx="5486400" cy="3086100"/>
          </a:xfrm>
          <a:prstGeom prst="rect">
            <a:avLst/>
          </a:prstGeom>
          <a:ln w="0">
            <a:noFill/>
          </a:ln>
        </p:spPr>
      </p:sp>
      <p:sp>
        <p:nvSpPr>
          <p:cNvPr id="74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buNone/>
            </a:pPr>
            <a:endParaRPr lang="fr-FR" sz="1800" b="0" strike="noStrike" spc="-1">
              <a:solidFill>
                <a:srgbClr val="000000"/>
              </a:solidFill>
              <a:latin typeface="Calibri"/>
            </a:endParaRPr>
          </a:p>
        </p:txBody>
      </p:sp>
      <p:sp>
        <p:nvSpPr>
          <p:cNvPr id="749" name="PlaceHolder 3"/>
          <p:cNvSpPr>
            <a:spLocks noGrp="1"/>
          </p:cNvSpPr>
          <p:nvPr>
            <p:ph type="dt" idx="188"/>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50" name="PlaceHolder 4"/>
          <p:cNvSpPr>
            <a:spLocks noGrp="1"/>
          </p:cNvSpPr>
          <p:nvPr>
            <p:ph type="ftr" idx="189"/>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51" name="PlaceHolder 5"/>
          <p:cNvSpPr>
            <a:spLocks noGrp="1"/>
          </p:cNvSpPr>
          <p:nvPr>
            <p:ph type="sldNum" idx="190"/>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B40BCD36-BCFE-4D93-9F4E-B7A79235474C}" type="slidenum">
              <a:rPr lang="fr" sz="1400" b="0" strike="noStrike" spc="-1">
                <a:solidFill>
                  <a:srgbClr val="000000"/>
                </a:solidFill>
                <a:latin typeface="Arial"/>
                <a:ea typeface="Arial"/>
              </a:rPr>
              <a:t>11</a:t>
            </a:fld>
            <a:endParaRPr lang="fr-FR" sz="1400" b="0" strike="noStrike" spc="-1">
              <a:solidFill>
                <a:srgbClr val="000000"/>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PlaceHolder 1"/>
          <p:cNvSpPr>
            <a:spLocks noGrp="1" noRot="1" noChangeAspect="1"/>
          </p:cNvSpPr>
          <p:nvPr>
            <p:ph type="sldImg"/>
          </p:nvPr>
        </p:nvSpPr>
        <p:spPr>
          <a:xfrm>
            <a:off x="685800" y="1143000"/>
            <a:ext cx="5486400" cy="3086100"/>
          </a:xfrm>
          <a:prstGeom prst="rect">
            <a:avLst/>
          </a:prstGeom>
          <a:ln w="0">
            <a:noFill/>
          </a:ln>
        </p:spPr>
      </p:sp>
      <p:sp>
        <p:nvSpPr>
          <p:cNvPr id="753"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pPr marL="216000" indent="0">
              <a:lnSpc>
                <a:spcPct val="100000"/>
              </a:lnSpc>
              <a:buNone/>
              <a:tabLst>
                <a:tab pos="0" algn="l"/>
              </a:tabLst>
            </a:pPr>
            <a:r>
              <a:rPr lang="fr" sz="1100" b="0" strike="noStrike" spc="-1">
                <a:solidFill>
                  <a:srgbClr val="000000"/>
                </a:solidFill>
                <a:latin typeface="Calibri"/>
              </a:rPr>
              <a:t>Compte éduconnect : grâce à mon nom, prénom, n° portable renseigné lors de l’inscription de mon enfant</a:t>
            </a:r>
            <a:endParaRPr lang="fr-FR" sz="1100" b="0" strike="noStrike" spc="-1">
              <a:solidFill>
                <a:srgbClr val="000000"/>
              </a:solidFill>
              <a:latin typeface="Calibri"/>
            </a:endParaRPr>
          </a:p>
          <a:p>
            <a:pPr marL="216000" indent="0">
              <a:lnSpc>
                <a:spcPct val="100000"/>
              </a:lnSpc>
              <a:buNone/>
              <a:tabLst>
                <a:tab pos="0" algn="l"/>
              </a:tabLst>
            </a:pPr>
            <a:r>
              <a:rPr lang="fr" sz="1100" b="0" strike="noStrike" spc="-1">
                <a:solidFill>
                  <a:srgbClr val="000000"/>
                </a:solidFill>
                <a:latin typeface="Calibri"/>
              </a:rPr>
              <a:t>Je vais recevoir un code sur mon téléphone pour pouvoir accéder à mon compte.</a:t>
            </a:r>
            <a:endParaRPr lang="fr-FR" sz="1100" b="0" strike="noStrike" spc="-1">
              <a:solidFill>
                <a:srgbClr val="000000"/>
              </a:solidFill>
              <a:latin typeface="Calibri"/>
            </a:endParaRPr>
          </a:p>
        </p:txBody>
      </p:sp>
      <p:sp>
        <p:nvSpPr>
          <p:cNvPr id="754" name="PlaceHolder 3"/>
          <p:cNvSpPr>
            <a:spLocks noGrp="1"/>
          </p:cNvSpPr>
          <p:nvPr>
            <p:ph type="dt" idx="191"/>
          </p:nvPr>
        </p:nvSpPr>
        <p:spPr>
          <a:xfrm>
            <a:off x="3884760" y="0"/>
            <a:ext cx="2971080" cy="457920"/>
          </a:xfrm>
          <a:prstGeom prst="rect">
            <a:avLst/>
          </a:prstGeom>
          <a:noFill/>
          <a:ln w="0">
            <a:noFill/>
          </a:ln>
        </p:spPr>
        <p:txBody>
          <a:bodyPr lIns="0" tIns="0" rIns="0" bIns="0" anchor="t">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r>
              <a:rPr lang="fr" sz="1400" b="0" strike="noStrike" spc="-1">
                <a:solidFill>
                  <a:srgbClr val="000000"/>
                </a:solidFill>
                <a:latin typeface="Arial"/>
                <a:ea typeface="Arial"/>
              </a:rPr>
              <a:t>25/10/2022</a:t>
            </a:r>
            <a:endParaRPr lang="fr-FR" sz="1400" b="0" strike="noStrike" spc="-1">
              <a:solidFill>
                <a:srgbClr val="000000"/>
              </a:solidFill>
              <a:latin typeface="Calibri"/>
            </a:endParaRPr>
          </a:p>
        </p:txBody>
      </p:sp>
      <p:sp>
        <p:nvSpPr>
          <p:cNvPr id="755" name="PlaceHolder 4"/>
          <p:cNvSpPr>
            <a:spLocks noGrp="1"/>
          </p:cNvSpPr>
          <p:nvPr>
            <p:ph type="ftr" idx="192"/>
          </p:nvPr>
        </p:nvSpPr>
        <p:spPr>
          <a:xfrm>
            <a:off x="0" y="8685360"/>
            <a:ext cx="2971080" cy="457920"/>
          </a:xfrm>
          <a:prstGeom prst="rect">
            <a:avLst/>
          </a:prstGeom>
          <a:noFill/>
          <a:ln w="0">
            <a:noFill/>
          </a:ln>
        </p:spPr>
        <p:txBody>
          <a:bodyPr lIns="0" tIns="0" rIns="0" bIns="0" anchor="b">
            <a:noAutofit/>
          </a:bodyPr>
          <a:lstStyle>
            <a:lvl1pPr indent="0" defTabSz="914400">
              <a:lnSpc>
                <a:spcPct val="100000"/>
              </a:lnSpc>
              <a:buNone/>
              <a:tabLst>
                <a:tab pos="0" algn="l"/>
              </a:tabLst>
              <a:defRPr lang="fr" sz="1400" b="0" strike="noStrike" spc="-1">
                <a:solidFill>
                  <a:srgbClr val="000000"/>
                </a:solidFill>
                <a:latin typeface="Arial"/>
                <a:ea typeface="Arial"/>
              </a:defRPr>
            </a:lvl1pPr>
          </a:lstStyle>
          <a:p>
            <a:pPr indent="0" defTabSz="914400">
              <a:lnSpc>
                <a:spcPct val="100000"/>
              </a:lnSpc>
              <a:buNone/>
              <a:tabLst>
                <a:tab pos="0" algn="l"/>
              </a:tabLst>
            </a:pPr>
            <a:r>
              <a:rPr lang="fr" sz="1400" b="0" strike="noStrike" spc="-1">
                <a:solidFill>
                  <a:srgbClr val="000000"/>
                </a:solidFill>
                <a:latin typeface="Arial"/>
                <a:ea typeface="Arial"/>
              </a:rPr>
              <a:t>Initiation ordinateur - 2/5 prise en main du bureau</a:t>
            </a:r>
            <a:endParaRPr lang="fr-FR" sz="1400" b="0" strike="noStrike" spc="-1">
              <a:solidFill>
                <a:srgbClr val="000000"/>
              </a:solidFill>
              <a:latin typeface="Calibri"/>
            </a:endParaRPr>
          </a:p>
        </p:txBody>
      </p:sp>
      <p:sp>
        <p:nvSpPr>
          <p:cNvPr id="756" name="PlaceHolder 5"/>
          <p:cNvSpPr>
            <a:spLocks noGrp="1"/>
          </p:cNvSpPr>
          <p:nvPr>
            <p:ph type="sldNum" idx="193"/>
          </p:nvPr>
        </p:nvSpPr>
        <p:spPr>
          <a:xfrm>
            <a:off x="3884760" y="8685360"/>
            <a:ext cx="2971080" cy="457920"/>
          </a:xfrm>
          <a:prstGeom prst="rect">
            <a:avLst/>
          </a:prstGeom>
          <a:noFill/>
          <a:ln w="0">
            <a:noFill/>
          </a:ln>
        </p:spPr>
        <p:txBody>
          <a:bodyPr lIns="0" tIns="0" rIns="0" bIns="0" anchor="b">
            <a:noAutofit/>
          </a:bodyPr>
          <a:lstStyle>
            <a:lvl1pPr indent="0" algn="r" defTabSz="914400">
              <a:lnSpc>
                <a:spcPct val="100000"/>
              </a:lnSpc>
              <a:buNone/>
              <a:tabLst>
                <a:tab pos="0" algn="l"/>
              </a:tabLst>
              <a:defRPr lang="fr" sz="1400" b="0" strike="noStrike" spc="-1">
                <a:solidFill>
                  <a:srgbClr val="000000"/>
                </a:solidFill>
                <a:latin typeface="Arial"/>
                <a:ea typeface="Arial"/>
              </a:defRPr>
            </a:lvl1pPr>
          </a:lstStyle>
          <a:p>
            <a:pPr indent="0" algn="r" defTabSz="914400">
              <a:lnSpc>
                <a:spcPct val="100000"/>
              </a:lnSpc>
              <a:buNone/>
              <a:tabLst>
                <a:tab pos="0" algn="l"/>
              </a:tabLst>
            </a:pPr>
            <a:fld id="{62475611-5E97-4D95-8229-43B25EDBE077}" type="slidenum">
              <a:rPr lang="fr" sz="1400" b="0" strike="noStrike" spc="-1">
                <a:solidFill>
                  <a:srgbClr val="000000"/>
                </a:solidFill>
                <a:latin typeface="Arial"/>
                <a:ea typeface="Arial"/>
              </a:rPr>
              <a:t>12</a:t>
            </a:fld>
            <a:endParaRPr lang="fr-FR" sz="1400" b="0" strike="noStrike" spc="-1">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 name="PlaceHolder 2"/>
          <p:cNvSpPr>
            <a:spLocks noGrp="1"/>
          </p:cNvSpPr>
          <p:nvPr>
            <p:ph type="subTitle"/>
          </p:nvPr>
        </p:nvSpPr>
        <p:spPr>
          <a:xfrm>
            <a:off x="628560" y="1369080"/>
            <a:ext cx="7886160" cy="32626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Calibri"/>
            </a:endParaRPr>
          </a:p>
        </p:txBody>
      </p:sp>
      <p:sp>
        <p:nvSpPr>
          <p:cNvPr id="4" name="PlaceHolder 3"/>
          <p:cNvSpPr>
            <a:spLocks noGrp="1"/>
          </p:cNvSpPr>
          <p:nvPr>
            <p:ph type="sldNum" idx="1"/>
          </p:nvPr>
        </p:nvSpPr>
        <p:spPr/>
        <p:txBody>
          <a:bodyPr/>
          <a:lstStyle/>
          <a:p>
            <a:fld id="{0D7A337E-FF59-43E4-B88F-0D9312AD3E6E}"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lstStyle/>
          <a:p>
            <a:fld id="{431F89E3-2CE1-4C77-87CA-E2493871D850}" type="slidenum">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lstStyle/>
          <a:p>
            <a:fld id="{42161AE8-D5F2-4694-9524-1903DCAF0CBF}" type="slidenum">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ndard">
    <p:spTree>
      <p:nvGrpSpPr>
        <p:cNvPr id="1" name=""/>
        <p:cNvGrpSpPr/>
        <p:nvPr/>
      </p:nvGrpSpPr>
      <p:grpSpPr>
        <a:xfrm>
          <a:off x="0" y="0"/>
          <a:ext cx="0" cy="0"/>
          <a:chOff x="0" y="0"/>
          <a:chExt cx="0" cy="0"/>
        </a:xfrm>
      </p:grpSpPr>
      <p:sp>
        <p:nvSpPr>
          <p:cNvPr id="3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3" name="PlaceHolder 2"/>
          <p:cNvSpPr>
            <a:spLocks noGrp="1"/>
          </p:cNvSpPr>
          <p:nvPr>
            <p:ph type="subTitle"/>
          </p:nvPr>
        </p:nvSpPr>
        <p:spPr>
          <a:xfrm>
            <a:off x="628560" y="1369080"/>
            <a:ext cx="7886160" cy="32626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Calibri"/>
            </a:endParaRPr>
          </a:p>
        </p:txBody>
      </p:sp>
      <p:sp>
        <p:nvSpPr>
          <p:cNvPr id="4" name="PlaceHolder 3"/>
          <p:cNvSpPr>
            <a:spLocks noGrp="1"/>
          </p:cNvSpPr>
          <p:nvPr>
            <p:ph type="ftr" idx="12"/>
          </p:nvPr>
        </p:nvSpPr>
        <p:spPr/>
        <p:txBody>
          <a:bodyPr/>
          <a:lstStyle/>
          <a:p>
            <a:r>
              <a:t>Footer</a:t>
            </a:r>
          </a:p>
        </p:txBody>
      </p:sp>
      <p:sp>
        <p:nvSpPr>
          <p:cNvPr id="5" name="PlaceHolder 4"/>
          <p:cNvSpPr>
            <a:spLocks noGrp="1"/>
          </p:cNvSpPr>
          <p:nvPr>
            <p:ph type="sldNum" idx="13"/>
          </p:nvPr>
        </p:nvSpPr>
        <p:spPr/>
        <p:txBody>
          <a:bodyPr/>
          <a:lstStyle/>
          <a:p>
            <a:fld id="{0FE85BB6-BBE8-42DC-BC86-A9DBA96FE527}" type="slidenum">
              <a:t>‹N°›</a:t>
            </a:fld>
            <a:endParaRPr/>
          </a:p>
        </p:txBody>
      </p:sp>
      <p:sp>
        <p:nvSpPr>
          <p:cNvPr id="6" name="PlaceHolder 5"/>
          <p:cNvSpPr>
            <a:spLocks noGrp="1"/>
          </p:cNvSpPr>
          <p:nvPr>
            <p:ph type="dt" idx="14"/>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VERTICAL_TEXT">
    <p:spTree>
      <p:nvGrpSpPr>
        <p:cNvPr id="1" name=""/>
        <p:cNvGrpSpPr/>
        <p:nvPr/>
      </p:nvGrpSpPr>
      <p:grpSpPr>
        <a:xfrm>
          <a:off x="0" y="0"/>
          <a:ext cx="0" cy="0"/>
          <a:chOff x="0" y="0"/>
          <a:chExt cx="0" cy="0"/>
        </a:xfrm>
      </p:grpSpPr>
      <p:sp>
        <p:nvSpPr>
          <p:cNvPr id="2" name="PlaceHolder 1"/>
          <p:cNvSpPr>
            <a:spLocks noGrp="1"/>
          </p:cNvSpPr>
          <p:nvPr>
            <p:ph type="ftr" idx="15"/>
          </p:nvPr>
        </p:nvSpPr>
        <p:spPr/>
        <p:txBody>
          <a:bodyPr/>
          <a:lstStyle/>
          <a:p>
            <a:r>
              <a:t>Footer</a:t>
            </a:r>
          </a:p>
        </p:txBody>
      </p:sp>
      <p:sp>
        <p:nvSpPr>
          <p:cNvPr id="3" name="PlaceHolder 2"/>
          <p:cNvSpPr>
            <a:spLocks noGrp="1"/>
          </p:cNvSpPr>
          <p:nvPr>
            <p:ph type="sldNum" idx="16"/>
          </p:nvPr>
        </p:nvSpPr>
        <p:spPr/>
        <p:txBody>
          <a:bodyPr/>
          <a:lstStyle/>
          <a:p>
            <a:fld id="{608EC89C-CCC2-40FA-AC5B-1597E76226F2}" type="slidenum">
              <a:t>‹N°›</a:t>
            </a:fld>
            <a:endParaRPr/>
          </a:p>
        </p:txBody>
      </p:sp>
      <p:sp>
        <p:nvSpPr>
          <p:cNvPr id="4" name="PlaceHolder 3"/>
          <p:cNvSpPr>
            <a:spLocks noGrp="1"/>
          </p:cNvSpPr>
          <p:nvPr>
            <p:ph type="dt" idx="17"/>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spTree>
      <p:nvGrpSpPr>
        <p:cNvPr id="1" name=""/>
        <p:cNvGrpSpPr/>
        <p:nvPr/>
      </p:nvGrpSpPr>
      <p:grpSpPr>
        <a:xfrm>
          <a:off x="0" y="0"/>
          <a:ext cx="0" cy="0"/>
          <a:chOff x="0" y="0"/>
          <a:chExt cx="0" cy="0"/>
        </a:xfrm>
      </p:grpSpPr>
      <p:sp>
        <p:nvSpPr>
          <p:cNvPr id="2" name="PlaceHolder 1"/>
          <p:cNvSpPr>
            <a:spLocks noGrp="1"/>
          </p:cNvSpPr>
          <p:nvPr>
            <p:ph type="ftr" idx="18"/>
          </p:nvPr>
        </p:nvSpPr>
        <p:spPr/>
        <p:txBody>
          <a:bodyPr/>
          <a:lstStyle/>
          <a:p>
            <a:r>
              <a:t>Footer</a:t>
            </a:r>
          </a:p>
        </p:txBody>
      </p:sp>
      <p:sp>
        <p:nvSpPr>
          <p:cNvPr id="3" name="PlaceHolder 2"/>
          <p:cNvSpPr>
            <a:spLocks noGrp="1"/>
          </p:cNvSpPr>
          <p:nvPr>
            <p:ph type="sldNum" idx="19"/>
          </p:nvPr>
        </p:nvSpPr>
        <p:spPr/>
        <p:txBody>
          <a:bodyPr/>
          <a:lstStyle/>
          <a:p>
            <a:fld id="{1AE76064-3EA6-47BF-928D-77EE4AA4DB52}" type="slidenum">
              <a:t>‹N°›</a:t>
            </a:fld>
            <a:endParaRPr/>
          </a:p>
        </p:txBody>
      </p:sp>
      <p:sp>
        <p:nvSpPr>
          <p:cNvPr id="4" name="PlaceHolder 3"/>
          <p:cNvSpPr>
            <a:spLocks noGrp="1"/>
          </p:cNvSpPr>
          <p:nvPr>
            <p:ph type="dt" idx="20"/>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45"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46" name="PlaceHolder 2"/>
          <p:cNvSpPr>
            <a:spLocks noGrp="1"/>
          </p:cNvSpPr>
          <p:nvPr>
            <p:ph/>
          </p:nvPr>
        </p:nvSpPr>
        <p:spPr>
          <a:xfrm>
            <a:off x="628560" y="1369080"/>
            <a:ext cx="788616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ftr" idx="21"/>
          </p:nvPr>
        </p:nvSpPr>
        <p:spPr/>
        <p:txBody>
          <a:bodyPr/>
          <a:lstStyle/>
          <a:p>
            <a:r>
              <a:t>Footer</a:t>
            </a:r>
          </a:p>
        </p:txBody>
      </p:sp>
      <p:sp>
        <p:nvSpPr>
          <p:cNvPr id="5" name="PlaceHolder 4"/>
          <p:cNvSpPr>
            <a:spLocks noGrp="1"/>
          </p:cNvSpPr>
          <p:nvPr>
            <p:ph type="sldNum" idx="22"/>
          </p:nvPr>
        </p:nvSpPr>
        <p:spPr/>
        <p:txBody>
          <a:bodyPr/>
          <a:lstStyle/>
          <a:p>
            <a:fld id="{64A86011-D7BA-4AA6-AE4E-2026F8DD97BD}" type="slidenum">
              <a:t>‹N°›</a:t>
            </a:fld>
            <a:endParaRPr/>
          </a:p>
        </p:txBody>
      </p:sp>
      <p:sp>
        <p:nvSpPr>
          <p:cNvPr id="6" name="PlaceHolder 5"/>
          <p:cNvSpPr>
            <a:spLocks noGrp="1"/>
          </p:cNvSpPr>
          <p:nvPr>
            <p:ph type="dt" idx="2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tandard 1">
    <p:spTree>
      <p:nvGrpSpPr>
        <p:cNvPr id="1" name=""/>
        <p:cNvGrpSpPr/>
        <p:nvPr/>
      </p:nvGrpSpPr>
      <p:grpSpPr>
        <a:xfrm>
          <a:off x="0" y="0"/>
          <a:ext cx="0" cy="0"/>
          <a:chOff x="0" y="0"/>
          <a:chExt cx="0" cy="0"/>
        </a:xfrm>
      </p:grpSpPr>
      <p:sp>
        <p:nvSpPr>
          <p:cNvPr id="2" name="PlaceHolder 1"/>
          <p:cNvSpPr>
            <a:spLocks noGrp="1"/>
          </p:cNvSpPr>
          <p:nvPr>
            <p:ph type="ftr" idx="24"/>
          </p:nvPr>
        </p:nvSpPr>
        <p:spPr/>
        <p:txBody>
          <a:bodyPr/>
          <a:lstStyle/>
          <a:p>
            <a:r>
              <a:t>Footer</a:t>
            </a:r>
          </a:p>
        </p:txBody>
      </p:sp>
      <p:sp>
        <p:nvSpPr>
          <p:cNvPr id="3" name="PlaceHolder 2"/>
          <p:cNvSpPr>
            <a:spLocks noGrp="1"/>
          </p:cNvSpPr>
          <p:nvPr>
            <p:ph type="sldNum" idx="25"/>
          </p:nvPr>
        </p:nvSpPr>
        <p:spPr/>
        <p:txBody>
          <a:bodyPr/>
          <a:lstStyle/>
          <a:p>
            <a:fld id="{6811590A-15EC-4A9D-B0B1-B8CF785B3787}" type="slidenum">
              <a:t>‹N°›</a:t>
            </a:fld>
            <a:endParaRPr/>
          </a:p>
        </p:txBody>
      </p:sp>
      <p:sp>
        <p:nvSpPr>
          <p:cNvPr id="4" name="PlaceHolder 3"/>
          <p:cNvSpPr>
            <a:spLocks noGrp="1"/>
          </p:cNvSpPr>
          <p:nvPr>
            <p:ph type="dt" idx="2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sp>
        <p:nvSpPr>
          <p:cNvPr id="56"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57" name="PlaceHolder 2"/>
          <p:cNvSpPr>
            <a:spLocks noGrp="1"/>
          </p:cNvSpPr>
          <p:nvPr>
            <p:ph/>
          </p:nvPr>
        </p:nvSpPr>
        <p:spPr>
          <a:xfrm>
            <a:off x="628560" y="1369080"/>
            <a:ext cx="384840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58" name="PlaceHolder 3"/>
          <p:cNvSpPr>
            <a:spLocks noGrp="1"/>
          </p:cNvSpPr>
          <p:nvPr>
            <p:ph/>
          </p:nvPr>
        </p:nvSpPr>
        <p:spPr>
          <a:xfrm>
            <a:off x="4669920" y="1369080"/>
            <a:ext cx="384840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5" name="PlaceHolder 4"/>
          <p:cNvSpPr>
            <a:spLocks noGrp="1"/>
          </p:cNvSpPr>
          <p:nvPr>
            <p:ph type="ftr" idx="27"/>
          </p:nvPr>
        </p:nvSpPr>
        <p:spPr/>
        <p:txBody>
          <a:bodyPr/>
          <a:lstStyle/>
          <a:p>
            <a:r>
              <a:t>Footer</a:t>
            </a:r>
          </a:p>
        </p:txBody>
      </p:sp>
      <p:sp>
        <p:nvSpPr>
          <p:cNvPr id="6" name="PlaceHolder 5"/>
          <p:cNvSpPr>
            <a:spLocks noGrp="1"/>
          </p:cNvSpPr>
          <p:nvPr>
            <p:ph type="sldNum" idx="28"/>
          </p:nvPr>
        </p:nvSpPr>
        <p:spPr/>
        <p:txBody>
          <a:bodyPr/>
          <a:lstStyle/>
          <a:p>
            <a:fld id="{E55A2A01-63FC-4A82-A2B9-6E8C6523A497}" type="slidenum">
              <a:t>‹N°›</a:t>
            </a:fld>
            <a:endParaRPr/>
          </a:p>
        </p:txBody>
      </p:sp>
      <p:sp>
        <p:nvSpPr>
          <p:cNvPr id="7" name="PlaceHolder 6"/>
          <p:cNvSpPr>
            <a:spLocks noGrp="1"/>
          </p:cNvSpPr>
          <p:nvPr>
            <p:ph type="dt" idx="29"/>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WO_OBJECTS_WITH_TEXT">
    <p:spTree>
      <p:nvGrpSpPr>
        <p:cNvPr id="1" name=""/>
        <p:cNvGrpSpPr/>
        <p:nvPr/>
      </p:nvGrpSpPr>
      <p:grpSpPr>
        <a:xfrm>
          <a:off x="0" y="0"/>
          <a:ext cx="0" cy="0"/>
          <a:chOff x="0" y="0"/>
          <a:chExt cx="0" cy="0"/>
        </a:xfrm>
      </p:grpSpPr>
      <p:sp>
        <p:nvSpPr>
          <p:cNvPr id="2" name="PlaceHolder 1"/>
          <p:cNvSpPr>
            <a:spLocks noGrp="1"/>
          </p:cNvSpPr>
          <p:nvPr>
            <p:ph type="ftr" idx="30"/>
          </p:nvPr>
        </p:nvSpPr>
        <p:spPr/>
        <p:txBody>
          <a:bodyPr/>
          <a:lstStyle/>
          <a:p>
            <a:r>
              <a:t>Footer</a:t>
            </a:r>
          </a:p>
        </p:txBody>
      </p:sp>
      <p:sp>
        <p:nvSpPr>
          <p:cNvPr id="3" name="PlaceHolder 2"/>
          <p:cNvSpPr>
            <a:spLocks noGrp="1"/>
          </p:cNvSpPr>
          <p:nvPr>
            <p:ph type="sldNum" idx="31"/>
          </p:nvPr>
        </p:nvSpPr>
        <p:spPr/>
        <p:txBody>
          <a:bodyPr/>
          <a:lstStyle/>
          <a:p>
            <a:fld id="{5E736CB8-B51E-4DA9-BF11-6B1B35C75422}" type="slidenum">
              <a:t>‹N°›</a:t>
            </a:fld>
            <a:endParaRPr/>
          </a:p>
        </p:txBody>
      </p:sp>
      <p:sp>
        <p:nvSpPr>
          <p:cNvPr id="4" name="PlaceHolder 3"/>
          <p:cNvSpPr>
            <a:spLocks noGrp="1"/>
          </p:cNvSpPr>
          <p:nvPr>
            <p:ph type="dt" idx="32"/>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tandard 2">
    <p:spTree>
      <p:nvGrpSpPr>
        <p:cNvPr id="1" name=""/>
        <p:cNvGrpSpPr/>
        <p:nvPr/>
      </p:nvGrpSpPr>
      <p:grpSpPr>
        <a:xfrm>
          <a:off x="0" y="0"/>
          <a:ext cx="0" cy="0"/>
          <a:chOff x="0" y="0"/>
          <a:chExt cx="0" cy="0"/>
        </a:xfrm>
      </p:grpSpPr>
      <p:sp>
        <p:nvSpPr>
          <p:cNvPr id="66"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 name="PlaceHolder 2"/>
          <p:cNvSpPr>
            <a:spLocks noGrp="1"/>
          </p:cNvSpPr>
          <p:nvPr>
            <p:ph type="ftr" idx="33"/>
          </p:nvPr>
        </p:nvSpPr>
        <p:spPr/>
        <p:txBody>
          <a:bodyPr/>
          <a:lstStyle/>
          <a:p>
            <a:r>
              <a:t>Footer</a:t>
            </a:r>
          </a:p>
        </p:txBody>
      </p:sp>
      <p:sp>
        <p:nvSpPr>
          <p:cNvPr id="4" name="PlaceHolder 3"/>
          <p:cNvSpPr>
            <a:spLocks noGrp="1"/>
          </p:cNvSpPr>
          <p:nvPr>
            <p:ph type="sldNum" idx="34"/>
          </p:nvPr>
        </p:nvSpPr>
        <p:spPr/>
        <p:txBody>
          <a:bodyPr/>
          <a:lstStyle/>
          <a:p>
            <a:fld id="{5CCB30F1-D344-4CDF-B590-45840E5DE057}" type="slidenum">
              <a:t>‹N°›</a:t>
            </a:fld>
            <a:endParaRPr/>
          </a:p>
        </p:txBody>
      </p:sp>
      <p:sp>
        <p:nvSpPr>
          <p:cNvPr id="5" name="PlaceHolder 4"/>
          <p:cNvSpPr>
            <a:spLocks noGrp="1"/>
          </p:cNvSpPr>
          <p:nvPr>
            <p:ph type="dt" idx="35"/>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D9D99429-4147-42C3-BFB2-E9DFE7F92808}"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36"/>
          </p:nvPr>
        </p:nvSpPr>
        <p:spPr/>
        <p:txBody>
          <a:bodyPr/>
          <a:lstStyle/>
          <a:p>
            <a:r>
              <a:t>Footer</a:t>
            </a:r>
          </a:p>
        </p:txBody>
      </p:sp>
      <p:sp>
        <p:nvSpPr>
          <p:cNvPr id="3" name="PlaceHolder 2"/>
          <p:cNvSpPr>
            <a:spLocks noGrp="1"/>
          </p:cNvSpPr>
          <p:nvPr>
            <p:ph type="sldNum" idx="37"/>
          </p:nvPr>
        </p:nvSpPr>
        <p:spPr/>
        <p:txBody>
          <a:bodyPr/>
          <a:lstStyle/>
          <a:p>
            <a:fld id="{B0780572-35F4-4A69-A857-95ADDE123045}" type="slidenum">
              <a:t>‹N°›</a:t>
            </a:fld>
            <a:endParaRPr/>
          </a:p>
        </p:txBody>
      </p:sp>
      <p:sp>
        <p:nvSpPr>
          <p:cNvPr id="4" name="PlaceHolder 3"/>
          <p:cNvSpPr>
            <a:spLocks noGrp="1"/>
          </p:cNvSpPr>
          <p:nvPr>
            <p:ph type="dt" idx="38"/>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OBJECT_WITH_CAPTION_TEXT">
    <p:spTree>
      <p:nvGrpSpPr>
        <p:cNvPr id="1" name=""/>
        <p:cNvGrpSpPr/>
        <p:nvPr/>
      </p:nvGrpSpPr>
      <p:grpSpPr>
        <a:xfrm>
          <a:off x="0" y="0"/>
          <a:ext cx="0" cy="0"/>
          <a:chOff x="0" y="0"/>
          <a:chExt cx="0" cy="0"/>
        </a:xfrm>
      </p:grpSpPr>
      <p:sp>
        <p:nvSpPr>
          <p:cNvPr id="2" name="PlaceHolder 1"/>
          <p:cNvSpPr>
            <a:spLocks noGrp="1"/>
          </p:cNvSpPr>
          <p:nvPr>
            <p:ph type="ftr" idx="39"/>
          </p:nvPr>
        </p:nvSpPr>
        <p:spPr/>
        <p:txBody>
          <a:bodyPr/>
          <a:lstStyle/>
          <a:p>
            <a:r>
              <a:t>Footer</a:t>
            </a:r>
          </a:p>
        </p:txBody>
      </p:sp>
      <p:sp>
        <p:nvSpPr>
          <p:cNvPr id="3" name="PlaceHolder 2"/>
          <p:cNvSpPr>
            <a:spLocks noGrp="1"/>
          </p:cNvSpPr>
          <p:nvPr>
            <p:ph type="sldNum" idx="40"/>
          </p:nvPr>
        </p:nvSpPr>
        <p:spPr/>
        <p:txBody>
          <a:bodyPr/>
          <a:lstStyle/>
          <a:p>
            <a:fld id="{DA2BD0ED-7F82-42BB-881B-65BA74707D86}" type="slidenum">
              <a:t>‹N°›</a:t>
            </a:fld>
            <a:endParaRPr/>
          </a:p>
        </p:txBody>
      </p:sp>
      <p:sp>
        <p:nvSpPr>
          <p:cNvPr id="4" name="PlaceHolder 3"/>
          <p:cNvSpPr>
            <a:spLocks noGrp="1"/>
          </p:cNvSpPr>
          <p:nvPr>
            <p:ph type="dt" idx="41"/>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ICTURE_WITH_CAPTION_TEXT">
    <p:spTree>
      <p:nvGrpSpPr>
        <p:cNvPr id="1" name=""/>
        <p:cNvGrpSpPr/>
        <p:nvPr/>
      </p:nvGrpSpPr>
      <p:grpSpPr>
        <a:xfrm>
          <a:off x="0" y="0"/>
          <a:ext cx="0" cy="0"/>
          <a:chOff x="0" y="0"/>
          <a:chExt cx="0" cy="0"/>
        </a:xfrm>
      </p:grpSpPr>
      <p:sp>
        <p:nvSpPr>
          <p:cNvPr id="2" name="PlaceHolder 1"/>
          <p:cNvSpPr>
            <a:spLocks noGrp="1"/>
          </p:cNvSpPr>
          <p:nvPr>
            <p:ph type="ftr" idx="42"/>
          </p:nvPr>
        </p:nvSpPr>
        <p:spPr/>
        <p:txBody>
          <a:bodyPr/>
          <a:lstStyle/>
          <a:p>
            <a:r>
              <a:t>Footer</a:t>
            </a:r>
          </a:p>
        </p:txBody>
      </p:sp>
      <p:sp>
        <p:nvSpPr>
          <p:cNvPr id="3" name="PlaceHolder 2"/>
          <p:cNvSpPr>
            <a:spLocks noGrp="1"/>
          </p:cNvSpPr>
          <p:nvPr>
            <p:ph type="sldNum" idx="43"/>
          </p:nvPr>
        </p:nvSpPr>
        <p:spPr/>
        <p:txBody>
          <a:bodyPr/>
          <a:lstStyle/>
          <a:p>
            <a:fld id="{580E6744-0B71-41F2-8D80-B001DEB3B45B}" type="slidenum">
              <a:t>‹N°›</a:t>
            </a:fld>
            <a:endParaRPr/>
          </a:p>
        </p:txBody>
      </p:sp>
      <p:sp>
        <p:nvSpPr>
          <p:cNvPr id="4" name="PlaceHolder 3"/>
          <p:cNvSpPr>
            <a:spLocks noGrp="1"/>
          </p:cNvSpPr>
          <p:nvPr>
            <p:ph type="dt" idx="4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210C3BB2-8594-43CF-B397-EF8F4FDA5DBA}"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E8E3AB36-A9D3-49A7-869B-220CC63DA544}"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10"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1" name="PlaceHolder 2"/>
          <p:cNvSpPr>
            <a:spLocks noGrp="1"/>
          </p:cNvSpPr>
          <p:nvPr>
            <p:ph/>
          </p:nvPr>
        </p:nvSpPr>
        <p:spPr>
          <a:xfrm>
            <a:off x="628560" y="1369080"/>
            <a:ext cx="788616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4" name="PlaceHolder 3"/>
          <p:cNvSpPr>
            <a:spLocks noGrp="1"/>
          </p:cNvSpPr>
          <p:nvPr>
            <p:ph type="sldNum" idx="5"/>
          </p:nvPr>
        </p:nvSpPr>
        <p:spPr/>
        <p:txBody>
          <a:bodyPr/>
          <a:lstStyle/>
          <a:p>
            <a:fld id="{798BA3BA-5D33-4F9C-AC29-AD9F19D80724}"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16"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7" name="PlaceHolder 2"/>
          <p:cNvSpPr>
            <a:spLocks noGrp="1"/>
          </p:cNvSpPr>
          <p:nvPr>
            <p:ph/>
          </p:nvPr>
        </p:nvSpPr>
        <p:spPr>
          <a:xfrm>
            <a:off x="628560" y="1369080"/>
            <a:ext cx="384840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18" name="PlaceHolder 3"/>
          <p:cNvSpPr>
            <a:spLocks noGrp="1"/>
          </p:cNvSpPr>
          <p:nvPr>
            <p:ph/>
          </p:nvPr>
        </p:nvSpPr>
        <p:spPr>
          <a:xfrm>
            <a:off x="4669920" y="1369080"/>
            <a:ext cx="3848400" cy="326268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Arial"/>
            </a:endParaRPr>
          </a:p>
        </p:txBody>
      </p:sp>
      <p:sp>
        <p:nvSpPr>
          <p:cNvPr id="5" name="PlaceHolder 4"/>
          <p:cNvSpPr>
            <a:spLocks noGrp="1"/>
          </p:cNvSpPr>
          <p:nvPr>
            <p:ph type="sldNum" idx="6"/>
          </p:nvPr>
        </p:nvSpPr>
        <p:spPr/>
        <p:txBody>
          <a:bodyPr/>
          <a:lstStyle/>
          <a:p>
            <a:fld id="{5FFA7071-C688-4061-86FB-68BE8AC0D673}"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1"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 name="PlaceHolder 2"/>
          <p:cNvSpPr>
            <a:spLocks noGrp="1"/>
          </p:cNvSpPr>
          <p:nvPr>
            <p:ph type="sldNum" idx="7"/>
          </p:nvPr>
        </p:nvSpPr>
        <p:spPr/>
        <p:txBody>
          <a:bodyPr/>
          <a:lstStyle/>
          <a:p>
            <a:fld id="{77E5DEF0-4582-4C2E-947D-0D27AD13A43B}"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8878A754-AF8C-4598-96E3-954C4316EEC2}"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lstStyle/>
          <a:p>
            <a:fld id="{83AFAA10-EDA2-46B5-9487-FCC4AB55C721}"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3" name="PlaceHolder 2"/>
          <p:cNvSpPr>
            <a:spLocks noGrp="1"/>
          </p:cNvSpPr>
          <p:nvPr>
            <p:ph type="sldNum" idx="1"/>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CA48C1EE-253A-4599-80C8-02F8B2F3B5B9}"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4" name="Google Shape;36;p9"/>
          <p:cNvSpPr/>
          <p:nvPr/>
        </p:nvSpPr>
        <p:spPr>
          <a:xfrm>
            <a:off x="4572000" y="0"/>
            <a:ext cx="4571280" cy="5142960"/>
          </a:xfrm>
          <a:prstGeom prst="rect">
            <a:avLst/>
          </a:pr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fr-FR" sz="1400" b="0" strike="noStrike" spc="-1">
              <a:solidFill>
                <a:srgbClr val="000000"/>
              </a:solidFill>
              <a:latin typeface="Arial"/>
              <a:ea typeface="Arial"/>
            </a:endParaRPr>
          </a:p>
        </p:txBody>
      </p:sp>
      <p:sp>
        <p:nvSpPr>
          <p:cNvPr id="25" name="PlaceHolder 1"/>
          <p:cNvSpPr>
            <a:spLocks noGrp="1"/>
          </p:cNvSpPr>
          <p:nvPr>
            <p:ph type="sldNum" idx="10"/>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A4FA9480-8E7B-48EB-B5C4-1847FC4B4CC7}"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 name="PlaceHolder 1"/>
          <p:cNvSpPr>
            <a:spLocks noGrp="1"/>
          </p:cNvSpPr>
          <p:nvPr>
            <p:ph type="sldNum" idx="11"/>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7D1F71E9-C070-4518-88DC-E8AC7CC7CE23}"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28" name="PlaceHolder 2"/>
          <p:cNvSpPr>
            <a:spLocks noGrp="1"/>
          </p:cNvSpPr>
          <p:nvPr>
            <p:ph type="ftr" idx="1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29" name="PlaceHolder 3"/>
          <p:cNvSpPr>
            <a:spLocks noGrp="1"/>
          </p:cNvSpPr>
          <p:nvPr>
            <p:ph type="sldNum" idx="1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7FF97A6-53A7-46BE-BADB-7F56165D1869}"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30" name="PlaceHolder 4"/>
          <p:cNvSpPr>
            <a:spLocks noGrp="1"/>
          </p:cNvSpPr>
          <p:nvPr>
            <p:ph type="dt" idx="14"/>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
        <p:nvSpPr>
          <p:cNvPr id="31" name="PlaceHolder 5"/>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 name="PlaceHolder 1"/>
          <p:cNvSpPr>
            <a:spLocks noGrp="1"/>
          </p:cNvSpPr>
          <p:nvPr>
            <p:ph type="ftr" idx="1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35" name="PlaceHolder 2"/>
          <p:cNvSpPr>
            <a:spLocks noGrp="1"/>
          </p:cNvSpPr>
          <p:nvPr>
            <p:ph type="sldNum" idx="1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A882491-EF07-4216-9E84-A532C04BB401}"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36" name="PlaceHolder 3"/>
          <p:cNvSpPr>
            <a:spLocks noGrp="1"/>
          </p:cNvSpPr>
          <p:nvPr>
            <p:ph type="dt" idx="17"/>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7" name="PlaceHolder 1"/>
          <p:cNvSpPr>
            <a:spLocks noGrp="1"/>
          </p:cNvSpPr>
          <p:nvPr>
            <p:ph type="ftr" idx="18"/>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38" name="PlaceHolder 2"/>
          <p:cNvSpPr>
            <a:spLocks noGrp="1"/>
          </p:cNvSpPr>
          <p:nvPr>
            <p:ph type="sldNum" idx="1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94F0280-86AD-414B-B4AD-6EEBEA382EE8}"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39" name="PlaceHolder 3"/>
          <p:cNvSpPr>
            <a:spLocks noGrp="1"/>
          </p:cNvSpPr>
          <p:nvPr>
            <p:ph type="dt" idx="20"/>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41" name="PlaceHolder 2"/>
          <p:cNvSpPr>
            <a:spLocks noGrp="1"/>
          </p:cNvSpPr>
          <p:nvPr>
            <p:ph type="body"/>
          </p:nvPr>
        </p:nvSpPr>
        <p:spPr>
          <a:xfrm>
            <a:off x="628560" y="1369080"/>
            <a:ext cx="7886160" cy="32626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42" name="PlaceHolder 3"/>
          <p:cNvSpPr>
            <a:spLocks noGrp="1"/>
          </p:cNvSpPr>
          <p:nvPr>
            <p:ph type="ftr" idx="2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43" name="PlaceHolder 4"/>
          <p:cNvSpPr>
            <a:spLocks noGrp="1"/>
          </p:cNvSpPr>
          <p:nvPr>
            <p:ph type="sldNum" idx="2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D3C4BC3-593D-4FBD-8123-B52C24B643C1}"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44" name="PlaceHolder 5"/>
          <p:cNvSpPr>
            <a:spLocks noGrp="1"/>
          </p:cNvSpPr>
          <p:nvPr>
            <p:ph type="dt" idx="23"/>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7" name="PlaceHolder 1"/>
          <p:cNvSpPr>
            <a:spLocks noGrp="1"/>
          </p:cNvSpPr>
          <p:nvPr>
            <p:ph type="ftr" idx="2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48" name="PlaceHolder 2"/>
          <p:cNvSpPr>
            <a:spLocks noGrp="1"/>
          </p:cNvSpPr>
          <p:nvPr>
            <p:ph type="sldNum" idx="2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01568D9E-B9EF-4778-B368-F4221A4E8EB5}"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49" name="PlaceHolder 3"/>
          <p:cNvSpPr>
            <a:spLocks noGrp="1"/>
          </p:cNvSpPr>
          <p:nvPr>
            <p:ph type="dt" idx="26"/>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51" name="PlaceHolder 2"/>
          <p:cNvSpPr>
            <a:spLocks noGrp="1"/>
          </p:cNvSpPr>
          <p:nvPr>
            <p:ph type="body"/>
          </p:nvPr>
        </p:nvSpPr>
        <p:spPr>
          <a:xfrm>
            <a:off x="628560" y="1369080"/>
            <a:ext cx="3848040" cy="3262680"/>
          </a:xfrm>
          <a:prstGeom prst="rect">
            <a:avLst/>
          </a:prstGeom>
          <a:noFill/>
          <a:ln w="0">
            <a:noFill/>
          </a:ln>
        </p:spPr>
        <p:txBody>
          <a:bodyPr lIns="0" tIns="0" rIns="0" bIns="0" anchor="t">
            <a:normAutofit fontScale="87222" lnSpcReduction="1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52" name="PlaceHolder 3"/>
          <p:cNvSpPr>
            <a:spLocks noGrp="1"/>
          </p:cNvSpPr>
          <p:nvPr>
            <p:ph type="body"/>
          </p:nvPr>
        </p:nvSpPr>
        <p:spPr>
          <a:xfrm>
            <a:off x="4669920" y="1369080"/>
            <a:ext cx="3848040" cy="3262680"/>
          </a:xfrm>
          <a:prstGeom prst="rect">
            <a:avLst/>
          </a:prstGeom>
          <a:noFill/>
          <a:ln w="0">
            <a:noFill/>
          </a:ln>
        </p:spPr>
        <p:txBody>
          <a:bodyPr lIns="0" tIns="0" rIns="0" bIns="0" anchor="t">
            <a:normAutofit fontScale="87222" lnSpcReduction="1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53" name="PlaceHolder 4"/>
          <p:cNvSpPr>
            <a:spLocks noGrp="1"/>
          </p:cNvSpPr>
          <p:nvPr>
            <p:ph type="ftr" idx="2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54" name="PlaceHolder 5"/>
          <p:cNvSpPr>
            <a:spLocks noGrp="1"/>
          </p:cNvSpPr>
          <p:nvPr>
            <p:ph type="sldNum" idx="2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EE51766-8653-4655-8F3F-69F3A8DFA65A}"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55" name="PlaceHolder 6"/>
          <p:cNvSpPr>
            <a:spLocks noGrp="1"/>
          </p:cNvSpPr>
          <p:nvPr>
            <p:ph type="dt" idx="29"/>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9" name="PlaceHolder 1"/>
          <p:cNvSpPr>
            <a:spLocks noGrp="1"/>
          </p:cNvSpPr>
          <p:nvPr>
            <p:ph type="ftr" idx="3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60" name="PlaceHolder 2"/>
          <p:cNvSpPr>
            <a:spLocks noGrp="1"/>
          </p:cNvSpPr>
          <p:nvPr>
            <p:ph type="sldNum" idx="31"/>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27538963-FBD7-442C-BE6D-F9D245244495}"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61" name="PlaceHolder 3"/>
          <p:cNvSpPr>
            <a:spLocks noGrp="1"/>
          </p:cNvSpPr>
          <p:nvPr>
            <p:ph type="dt" idx="32"/>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63" name="PlaceHolder 2"/>
          <p:cNvSpPr>
            <a:spLocks noGrp="1"/>
          </p:cNvSpPr>
          <p:nvPr>
            <p:ph type="ftr" idx="3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64" name="PlaceHolder 3"/>
          <p:cNvSpPr>
            <a:spLocks noGrp="1"/>
          </p:cNvSpPr>
          <p:nvPr>
            <p:ph type="sldNum" idx="3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C8A62FB-4A7A-46E1-8659-B5C1956E8BC6}"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65" name="PlaceHolder 4"/>
          <p:cNvSpPr>
            <a:spLocks noGrp="1"/>
          </p:cNvSpPr>
          <p:nvPr>
            <p:ph type="dt" idx="35"/>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PlaceHolder 1"/>
          <p:cNvSpPr>
            <a:spLocks noGrp="1"/>
          </p:cNvSpPr>
          <p:nvPr>
            <p:ph type="sldNum" idx="2"/>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6280493A-113B-4EE3-BB91-C4710E3F8353}"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7" name="PlaceHolder 1"/>
          <p:cNvSpPr>
            <a:spLocks noGrp="1"/>
          </p:cNvSpPr>
          <p:nvPr>
            <p:ph type="ftr" idx="3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68" name="PlaceHolder 2"/>
          <p:cNvSpPr>
            <a:spLocks noGrp="1"/>
          </p:cNvSpPr>
          <p:nvPr>
            <p:ph type="sldNum" idx="37"/>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65DB3960-FC65-4B28-AE48-CA1D39B64E5B}"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69" name="PlaceHolder 3"/>
          <p:cNvSpPr>
            <a:spLocks noGrp="1"/>
          </p:cNvSpPr>
          <p:nvPr>
            <p:ph type="dt" idx="38"/>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0" name="PlaceHolder 1"/>
          <p:cNvSpPr>
            <a:spLocks noGrp="1"/>
          </p:cNvSpPr>
          <p:nvPr>
            <p:ph type="ftr" idx="3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71" name="PlaceHolder 2"/>
          <p:cNvSpPr>
            <a:spLocks noGrp="1"/>
          </p:cNvSpPr>
          <p:nvPr>
            <p:ph type="sldNum" idx="4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08CE9B81-F656-4621-919A-0669C5D82E3E}"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72" name="PlaceHolder 3"/>
          <p:cNvSpPr>
            <a:spLocks noGrp="1"/>
          </p:cNvSpPr>
          <p:nvPr>
            <p:ph type="dt" idx="41"/>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3" name="PlaceHolder 1"/>
          <p:cNvSpPr>
            <a:spLocks noGrp="1"/>
          </p:cNvSpPr>
          <p:nvPr>
            <p:ph type="ftr" idx="4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&lt;pied de page&gt;</a:t>
            </a:r>
            <a:endParaRPr lang="fr-FR" sz="900" b="0" strike="noStrike" spc="-1">
              <a:solidFill>
                <a:srgbClr val="000000"/>
              </a:solidFill>
              <a:latin typeface="Calibri"/>
            </a:endParaRPr>
          </a:p>
        </p:txBody>
      </p:sp>
      <p:sp>
        <p:nvSpPr>
          <p:cNvPr id="74" name="PlaceHolder 2"/>
          <p:cNvSpPr>
            <a:spLocks noGrp="1"/>
          </p:cNvSpPr>
          <p:nvPr>
            <p:ph type="sldNum" idx="4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C9CF95D9-9F1E-42CF-AEC3-DAAF76375EF2}" type="slidenum">
              <a:rPr lang="fr" sz="900" b="0" strike="noStrike" spc="-1">
                <a:solidFill>
                  <a:srgbClr val="888888"/>
                </a:solidFill>
                <a:latin typeface="Calibri"/>
                <a:ea typeface="Calibri"/>
              </a:rPr>
              <a:t>‹N°›</a:t>
            </a:fld>
            <a:endParaRPr lang="fr-FR" sz="900" b="0" strike="noStrike" spc="-1">
              <a:solidFill>
                <a:srgbClr val="000000"/>
              </a:solidFill>
              <a:latin typeface="Calibri"/>
            </a:endParaRPr>
          </a:p>
        </p:txBody>
      </p:sp>
      <p:sp>
        <p:nvSpPr>
          <p:cNvPr id="75" name="PlaceHolder 3"/>
          <p:cNvSpPr>
            <a:spLocks noGrp="1"/>
          </p:cNvSpPr>
          <p:nvPr>
            <p:ph type="dt" idx="44"/>
          </p:nvPr>
        </p:nvSpPr>
        <p:spPr>
          <a:xfrm>
            <a:off x="628560" y="4767120"/>
            <a:ext cx="2056680" cy="273240"/>
          </a:xfrm>
          <a:prstGeom prst="rect">
            <a:avLst/>
          </a:prstGeom>
          <a:noFill/>
          <a:ln w="0">
            <a:noFill/>
          </a:ln>
        </p:spPr>
        <p:txBody>
          <a:bodyPr lIns="68400" tIns="34200" rIns="68400" bIns="34200" anchor="ctr">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&lt;date/heure&gt;</a:t>
            </a: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sldNum" idx="3"/>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E61E965D-85F4-451B-944A-CFA172789491}"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PlaceHolder 1"/>
          <p:cNvSpPr>
            <a:spLocks noGrp="1"/>
          </p:cNvSpPr>
          <p:nvPr>
            <p:ph type="sldNum" idx="4"/>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DB33EFD4-4C3C-4698-BB61-48B7BC536013}"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8" name="PlaceHolder 2"/>
          <p:cNvSpPr>
            <a:spLocks noGrp="1"/>
          </p:cNvSpPr>
          <p:nvPr>
            <p:ph type="body"/>
          </p:nvPr>
        </p:nvSpPr>
        <p:spPr>
          <a:xfrm>
            <a:off x="628560" y="1369080"/>
            <a:ext cx="7886160" cy="32626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9" name="PlaceHolder 3"/>
          <p:cNvSpPr>
            <a:spLocks noGrp="1"/>
          </p:cNvSpPr>
          <p:nvPr>
            <p:ph type="sldNum" idx="5"/>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BBC0C31E-C54F-4F87-8658-2B8720FC215C}"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13" name="PlaceHolder 2"/>
          <p:cNvSpPr>
            <a:spLocks noGrp="1"/>
          </p:cNvSpPr>
          <p:nvPr>
            <p:ph type="body"/>
          </p:nvPr>
        </p:nvSpPr>
        <p:spPr>
          <a:xfrm>
            <a:off x="628560" y="1369080"/>
            <a:ext cx="3848040" cy="3262680"/>
          </a:xfrm>
          <a:prstGeom prst="rect">
            <a:avLst/>
          </a:prstGeom>
          <a:noFill/>
          <a:ln w="0">
            <a:noFill/>
          </a:ln>
        </p:spPr>
        <p:txBody>
          <a:bodyPr lIns="0" tIns="0" rIns="0" bIns="0" anchor="t">
            <a:normAutofit fontScale="87222" lnSpcReduction="1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14" name="PlaceHolder 3"/>
          <p:cNvSpPr>
            <a:spLocks noGrp="1"/>
          </p:cNvSpPr>
          <p:nvPr>
            <p:ph type="body"/>
          </p:nvPr>
        </p:nvSpPr>
        <p:spPr>
          <a:xfrm>
            <a:off x="4669920" y="1369080"/>
            <a:ext cx="3848040" cy="3262680"/>
          </a:xfrm>
          <a:prstGeom prst="rect">
            <a:avLst/>
          </a:prstGeom>
          <a:noFill/>
          <a:ln w="0">
            <a:noFill/>
          </a:ln>
        </p:spPr>
        <p:txBody>
          <a:bodyPr lIns="0" tIns="0" rIns="0" bIns="0" anchor="t">
            <a:normAutofit fontScale="87222" lnSpcReduction="10000"/>
          </a:bodyPr>
          <a:lstStyle/>
          <a:p>
            <a:pPr marL="432000" indent="-324000">
              <a:lnSpc>
                <a:spcPct val="90000"/>
              </a:lnSpc>
              <a:spcBef>
                <a:spcPts val="1417"/>
              </a:spcBef>
              <a:buClr>
                <a:srgbClr val="000000"/>
              </a:buClr>
              <a:buSzPct val="45000"/>
              <a:buFont typeface="Wingdings" charset="2"/>
              <a:buChar char=""/>
            </a:pPr>
            <a:r>
              <a:rPr lang="fr-FR" sz="1800" b="0" strike="noStrike" spc="-1">
                <a:solidFill>
                  <a:schemeClr val="dk1"/>
                </a:solidFill>
                <a:latin typeface="Arial"/>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800" b="0" strike="noStrike" spc="-1">
                <a:solidFill>
                  <a:schemeClr val="dk1"/>
                </a:solidFill>
                <a:latin typeface="Arial"/>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Quatrième niveau de plan</a:t>
            </a:r>
          </a:p>
          <a:p>
            <a:pPr marL="2160000" lvl="4"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Cinquième niveau de plan</a:t>
            </a:r>
          </a:p>
          <a:p>
            <a:pPr marL="2592000" lvl="5"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Sixième niveau de plan</a:t>
            </a:r>
          </a:p>
          <a:p>
            <a:pPr marL="3024000" lvl="6" indent="-216000">
              <a:lnSpc>
                <a:spcPct val="90000"/>
              </a:lnSpc>
              <a:spcBef>
                <a:spcPts val="283"/>
              </a:spcBef>
              <a:buClr>
                <a:srgbClr val="000000"/>
              </a:buClr>
              <a:buSzPct val="45000"/>
              <a:buFont typeface="Wingdings" charset="2"/>
              <a:buChar char=""/>
            </a:pPr>
            <a:r>
              <a:rPr lang="fr-FR" sz="1800" b="0" strike="noStrike" spc="-1">
                <a:solidFill>
                  <a:schemeClr val="dk1"/>
                </a:solidFill>
                <a:latin typeface="Arial"/>
              </a:rPr>
              <a:t>Septième niveau de plan</a:t>
            </a:r>
          </a:p>
        </p:txBody>
      </p:sp>
      <p:sp>
        <p:nvSpPr>
          <p:cNvPr id="15" name="PlaceHolder 4"/>
          <p:cNvSpPr>
            <a:spLocks noGrp="1"/>
          </p:cNvSpPr>
          <p:nvPr>
            <p:ph type="sldNum" idx="6"/>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11FDB0FC-83FE-4530-BDA8-09BE74FE4D0E}"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28560" y="273960"/>
            <a:ext cx="7886160" cy="993600"/>
          </a:xfrm>
          <a:prstGeom prst="rect">
            <a:avLst/>
          </a:prstGeom>
          <a:noFill/>
          <a:ln w="0">
            <a:noFill/>
          </a:ln>
        </p:spPr>
        <p:txBody>
          <a:bodyPr lIns="0" tIns="0" rIns="0" bIns="0" anchor="ctr">
            <a:noAutofit/>
          </a:bodyPr>
          <a:lstStyle/>
          <a:p>
            <a:pPr indent="0">
              <a:buNone/>
            </a:pPr>
            <a:r>
              <a:rPr lang="fr-FR" sz="4400" b="0" strike="noStrike" spc="-1">
                <a:solidFill>
                  <a:schemeClr val="dk1"/>
                </a:solidFill>
                <a:latin typeface="Arial"/>
              </a:rPr>
              <a:t>Cliquez pour éditer le format du texte-titre</a:t>
            </a:r>
          </a:p>
        </p:txBody>
      </p:sp>
      <p:sp>
        <p:nvSpPr>
          <p:cNvPr id="20" name="PlaceHolder 2"/>
          <p:cNvSpPr>
            <a:spLocks noGrp="1"/>
          </p:cNvSpPr>
          <p:nvPr>
            <p:ph type="sldNum" idx="7"/>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2945AE3C-7CF6-4750-B7C8-04942FA3A181}"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 name="PlaceHolder 1"/>
          <p:cNvSpPr>
            <a:spLocks noGrp="1"/>
          </p:cNvSpPr>
          <p:nvPr>
            <p:ph type="sldNum" idx="8"/>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81A32811-83D5-4270-9022-4A43CEAD3032}"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3" name="PlaceHolder 1"/>
          <p:cNvSpPr>
            <a:spLocks noGrp="1"/>
          </p:cNvSpPr>
          <p:nvPr>
            <p:ph type="sldNum" idx="9"/>
          </p:nvPr>
        </p:nvSpPr>
        <p:spPr>
          <a:xfrm>
            <a:off x="8472600" y="4663080"/>
            <a:ext cx="547920" cy="392760"/>
          </a:xfrm>
          <a:prstGeom prst="rect">
            <a:avLst/>
          </a:prstGeom>
          <a:noFill/>
          <a:ln w="0">
            <a:noFill/>
          </a:ln>
        </p:spPr>
        <p:txBody>
          <a:bodyPr lIns="90000" tIns="91440" rIns="90000" bIns="91440" anchor="ctr">
            <a:noAutofit/>
          </a:bodyPr>
          <a:lstStyle>
            <a:lvl1pPr indent="0" algn="r" defTabSz="914400">
              <a:lnSpc>
                <a:spcPct val="100000"/>
              </a:lnSpc>
              <a:buNone/>
              <a:tabLst>
                <a:tab pos="0" algn="l"/>
              </a:tabLst>
              <a:defRPr lang="fr" sz="1000" b="0" strike="noStrike" spc="-1">
                <a:solidFill>
                  <a:schemeClr val="dk2"/>
                </a:solidFill>
                <a:latin typeface="Arial"/>
                <a:ea typeface="Arial"/>
              </a:defRPr>
            </a:lvl1pPr>
          </a:lstStyle>
          <a:p>
            <a:pPr indent="0" algn="r" defTabSz="914400">
              <a:lnSpc>
                <a:spcPct val="100000"/>
              </a:lnSpc>
              <a:buNone/>
              <a:tabLst>
                <a:tab pos="0" algn="l"/>
              </a:tabLst>
            </a:pPr>
            <a:fld id="{41D2AA05-0EE0-4D6B-B7FF-85A3B900D0C6}" type="slidenum">
              <a:rPr lang="fr" sz="1000" b="0" strike="noStrike" spc="-1">
                <a:solidFill>
                  <a:schemeClr val="dk2"/>
                </a:solidFill>
                <a:latin typeface="Arial"/>
                <a:ea typeface="Arial"/>
              </a:rPr>
              <a:t>‹N°›</a:t>
            </a:fld>
            <a:endParaRPr lang="fr-FR" sz="1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hyperlink" Target="https://demo.index-education.net/pronote/parent.html"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4" descr="Une image contenant les logos des partenaires : la préfète du 04, France numrique ensemble, Académie aix-marseille, Drane, Hub du sud, France services, conseillers numériques">
            <a:extLst>
              <a:ext uri="{FF2B5EF4-FFF2-40B4-BE49-F238E27FC236}">
                <a16:creationId xmlns:a16="http://schemas.microsoft.com/office/drawing/2014/main" id="{A0616D20-E190-4304-53B4-997F086734A9}"/>
              </a:ext>
            </a:extLst>
          </p:cNvPr>
          <p:cNvPicPr>
            <a:picLocks noChangeAspect="1"/>
          </p:cNvPicPr>
          <p:nvPr/>
        </p:nvPicPr>
        <p:blipFill>
          <a:blip r:embed="rId2"/>
          <a:stretch>
            <a:fillRect/>
          </a:stretch>
        </p:blipFill>
        <p:spPr>
          <a:xfrm>
            <a:off x="114603" y="3858315"/>
            <a:ext cx="3781041" cy="1180269"/>
          </a:xfrm>
          <a:prstGeom prst="rect">
            <a:avLst/>
          </a:prstGeom>
        </p:spPr>
      </p:pic>
      <p:sp>
        <p:nvSpPr>
          <p:cNvPr id="82" name="PlaceHolder 1"/>
          <p:cNvSpPr>
            <a:spLocks noGrp="1"/>
          </p:cNvSpPr>
          <p:nvPr>
            <p:ph type="title"/>
          </p:nvPr>
        </p:nvSpPr>
        <p:spPr>
          <a:xfrm>
            <a:off x="628920" y="40957"/>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FR" sz="3000" b="0" strike="noStrike" spc="-1" dirty="0">
                <a:solidFill>
                  <a:schemeClr val="dk1"/>
                </a:solidFill>
                <a:latin typeface="Calibri"/>
                <a:ea typeface="Calibri"/>
              </a:rPr>
              <a:t>Avant Propos</a:t>
            </a:r>
            <a:endParaRPr lang="fr-FR" sz="3000" b="0" strike="noStrike" spc="-1" dirty="0">
              <a:solidFill>
                <a:schemeClr val="dk1"/>
              </a:solidFill>
              <a:latin typeface="Arial"/>
            </a:endParaRPr>
          </a:p>
        </p:txBody>
      </p:sp>
      <p:cxnSp>
        <p:nvCxnSpPr>
          <p:cNvPr id="83" name="Google Shape;104;p2"/>
          <p:cNvCxnSpPr/>
          <p:nvPr/>
        </p:nvCxnSpPr>
        <p:spPr>
          <a:xfrm>
            <a:off x="628920" y="836557"/>
            <a:ext cx="7887240" cy="720"/>
          </a:xfrm>
          <a:prstGeom prst="straightConnector1">
            <a:avLst/>
          </a:prstGeom>
          <a:ln w="76200">
            <a:solidFill>
              <a:srgbClr val="03989E"/>
            </a:solidFill>
            <a:miter/>
          </a:ln>
        </p:spPr>
      </p:cxnSp>
      <p:sp>
        <p:nvSpPr>
          <p:cNvPr id="84" name="PlaceHolder 2"/>
          <p:cNvSpPr>
            <a:spLocks noGrp="1"/>
          </p:cNvSpPr>
          <p:nvPr>
            <p:ph type="sldNum" idx="4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FR" sz="900" b="0" strike="noStrike" spc="-1">
                <a:solidFill>
                  <a:srgbClr val="888888"/>
                </a:solidFill>
                <a:latin typeface="Calibri"/>
                <a:ea typeface="Calibri"/>
              </a:defRPr>
            </a:lvl1pPr>
          </a:lstStyle>
          <a:p>
            <a:pPr indent="0" algn="r" defTabSz="914400">
              <a:lnSpc>
                <a:spcPct val="100000"/>
              </a:lnSpc>
              <a:buNone/>
              <a:tabLst>
                <a:tab pos="0" algn="l"/>
              </a:tabLst>
            </a:pPr>
            <a:fld id="{4CAAAA81-FDEE-4159-9D30-482114967056}" type="slidenum">
              <a:rPr lang="fr-FR" sz="900" b="0" strike="noStrike" spc="-1">
                <a:solidFill>
                  <a:srgbClr val="888888"/>
                </a:solidFill>
                <a:latin typeface="Calibri"/>
                <a:ea typeface="Calibri"/>
              </a:rPr>
              <a:t>1</a:t>
            </a:fld>
            <a:endParaRPr lang="fr-FR" sz="900" b="0" strike="noStrike" spc="-1" dirty="0">
              <a:solidFill>
                <a:srgbClr val="000000"/>
              </a:solidFill>
              <a:latin typeface="Calibri"/>
            </a:endParaRPr>
          </a:p>
        </p:txBody>
      </p:sp>
      <p:sp>
        <p:nvSpPr>
          <p:cNvPr id="85" name="Google Shape;110;p2"/>
          <p:cNvSpPr/>
          <p:nvPr/>
        </p:nvSpPr>
        <p:spPr>
          <a:xfrm>
            <a:off x="1579860" y="1013722"/>
            <a:ext cx="5984280" cy="3116056"/>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pPr>
            <a:r>
              <a:rPr lang="fr-FR" sz="1500" b="0" strike="noStrike" spc="-1" dirty="0">
                <a:solidFill>
                  <a:schemeClr val="dk1"/>
                </a:solidFill>
                <a:latin typeface="Calibri"/>
                <a:ea typeface="Calibri"/>
              </a:rPr>
              <a:t>Retrouvez ci-après une proposition d’atelier à destination des parents sur l’utilisation des outils Pronote, ENT, Scolarité Services…</a:t>
            </a:r>
          </a:p>
          <a:p>
            <a:pPr algn="ctr" defTabSz="914400">
              <a:lnSpc>
                <a:spcPct val="100000"/>
              </a:lnSpc>
            </a:pPr>
            <a:endParaRPr lang="fr-FR" sz="1500" b="0" strike="noStrike" spc="-1" dirty="0">
              <a:solidFill>
                <a:schemeClr val="dk1"/>
              </a:solidFill>
              <a:latin typeface="Calibri"/>
              <a:ea typeface="Calibri"/>
            </a:endParaRPr>
          </a:p>
          <a:p>
            <a:pPr algn="ctr" defTabSz="914400">
              <a:lnSpc>
                <a:spcPct val="100000"/>
              </a:lnSpc>
            </a:pPr>
            <a:r>
              <a:rPr lang="fr-FR" sz="1200" i="1" spc="-1" dirty="0">
                <a:solidFill>
                  <a:schemeClr val="dk1"/>
                </a:solidFill>
                <a:latin typeface="Calibri"/>
                <a:ea typeface="Calibri"/>
              </a:rPr>
              <a:t>Ce travail est l’aboutissement du partenariat entre l’éducation nationale (DASEN, DRANE et chefs d’établissements), du sous préfet de Castellane, de l’animatrice France Services et de la coordinatrice des conseillers numériques du département des Alpes-de-Haute-Provence.</a:t>
            </a:r>
          </a:p>
          <a:p>
            <a:pPr algn="ctr" defTabSz="914400">
              <a:lnSpc>
                <a:spcPct val="100000"/>
              </a:lnSpc>
            </a:pPr>
            <a:r>
              <a:rPr lang="fr-FR" sz="1200" b="0" i="1" strike="noStrike" spc="-1" dirty="0">
                <a:solidFill>
                  <a:schemeClr val="dk1"/>
                </a:solidFill>
                <a:latin typeface="Calibri"/>
                <a:ea typeface="Calibri"/>
              </a:rPr>
              <a:t>Pour toute question : cberge@hubdusud.fr</a:t>
            </a:r>
          </a:p>
          <a:p>
            <a:pPr algn="ctr" defTabSz="914400">
              <a:lnSpc>
                <a:spcPct val="100000"/>
              </a:lnSpc>
            </a:pPr>
            <a:br>
              <a:rPr sz="1500" dirty="0"/>
            </a:br>
            <a:r>
              <a:rPr lang="fr-FR" sz="1500" b="0" strike="noStrike" spc="-1" dirty="0">
                <a:solidFill>
                  <a:schemeClr val="dk1"/>
                </a:solidFill>
                <a:latin typeface="Calibri"/>
                <a:ea typeface="Calibri"/>
              </a:rPr>
              <a:t>Vous pouvez le mettre à jour et le modifier à souhait !</a:t>
            </a:r>
            <a:endParaRPr lang="fr-FR" sz="1500" b="0" strike="noStrike" spc="-1" dirty="0">
              <a:solidFill>
                <a:srgbClr val="000000"/>
              </a:solidFill>
              <a:latin typeface="Calibri"/>
            </a:endParaRPr>
          </a:p>
          <a:p>
            <a:pPr algn="ctr" defTabSz="914400">
              <a:lnSpc>
                <a:spcPct val="100000"/>
              </a:lnSpc>
            </a:pPr>
            <a:endParaRPr lang="fr-FR" sz="1500" b="0" strike="noStrike" spc="-1" dirty="0">
              <a:solidFill>
                <a:srgbClr val="000000"/>
              </a:solidFill>
              <a:latin typeface="Calibri"/>
            </a:endParaRPr>
          </a:p>
          <a:p>
            <a:pPr algn="ctr" defTabSz="914400">
              <a:lnSpc>
                <a:spcPct val="100000"/>
              </a:lnSpc>
            </a:pPr>
            <a:r>
              <a:rPr lang="fr-FR" sz="1500" b="0" strike="noStrike" spc="-1" dirty="0">
                <a:solidFill>
                  <a:schemeClr val="dk1"/>
                </a:solidFill>
                <a:latin typeface="Calibri"/>
                <a:ea typeface="Calibri"/>
              </a:rPr>
              <a:t>Dans les « notes », vous retrouvez des informations supplémentaires à partager avec votre public si vous le souhaitez.</a:t>
            </a:r>
            <a:endParaRPr lang="fr-FR" sz="1500" b="0" strike="noStrike" spc="-1" dirty="0">
              <a:solidFill>
                <a:srgbClr val="000000"/>
              </a:solidFill>
              <a:latin typeface="Calibri"/>
            </a:endParaRPr>
          </a:p>
          <a:p>
            <a:pPr algn="ctr" defTabSz="914400">
              <a:lnSpc>
                <a:spcPct val="100000"/>
              </a:lnSpc>
            </a:pPr>
            <a:endParaRPr lang="fr-FR" sz="1500" b="0" strike="noStrike" spc="-1" dirty="0">
              <a:solidFill>
                <a:srgbClr val="000000"/>
              </a:solidFill>
              <a:latin typeface="Calibri"/>
            </a:endParaRPr>
          </a:p>
          <a:p>
            <a:pPr algn="ctr" defTabSz="914400">
              <a:lnSpc>
                <a:spcPct val="100000"/>
              </a:lnSpc>
            </a:pPr>
            <a:r>
              <a:rPr lang="fr-FR" sz="1500" b="0" strike="noStrike" spc="-1" dirty="0">
                <a:solidFill>
                  <a:schemeClr val="dk1"/>
                </a:solidFill>
                <a:latin typeface="Calibri"/>
                <a:ea typeface="Arial"/>
              </a:rPr>
              <a:t>Cette version a été mise à jour en mai 2025.</a:t>
            </a:r>
            <a:endParaRPr lang="fr-FR" sz="1500" b="0" strike="noStrike" spc="-1" dirty="0">
              <a:solidFill>
                <a:srgbClr val="000000"/>
              </a:solidFill>
              <a:latin typeface="Calibri"/>
            </a:endParaRPr>
          </a:p>
        </p:txBody>
      </p:sp>
      <p:sp>
        <p:nvSpPr>
          <p:cNvPr id="3" name="ZoneTexte 2">
            <a:extLst>
              <a:ext uri="{FF2B5EF4-FFF2-40B4-BE49-F238E27FC236}">
                <a16:creationId xmlns:a16="http://schemas.microsoft.com/office/drawing/2014/main" id="{E1BA644E-F9EE-0113-4579-001821FD9472}"/>
              </a:ext>
            </a:extLst>
          </p:cNvPr>
          <p:cNvSpPr txBox="1"/>
          <p:nvPr/>
        </p:nvSpPr>
        <p:spPr>
          <a:xfrm>
            <a:off x="7850179" y="4426451"/>
            <a:ext cx="1253837" cy="276999"/>
          </a:xfrm>
          <a:prstGeom prst="rect">
            <a:avLst/>
          </a:prstGeom>
          <a:noFill/>
        </p:spPr>
        <p:txBody>
          <a:bodyPr wrap="square">
            <a:spAutoFit/>
          </a:bodyPr>
          <a:lstStyle/>
          <a:p>
            <a:r>
              <a:rPr lang="fr-FR" sz="1200" b="0" i="0" dirty="0">
                <a:solidFill>
                  <a:srgbClr val="202122"/>
                </a:solidFill>
                <a:effectLst/>
                <a:latin typeface="Arial" panose="020B0604020202020204" pitchFamily="34" charset="0"/>
              </a:rPr>
              <a:t>CC-BY-NC-SA</a:t>
            </a:r>
            <a:endParaRPr lang="fr-FR" sz="1200" dirty="0"/>
          </a:p>
        </p:txBody>
      </p:sp>
      <p:pic>
        <p:nvPicPr>
          <p:cNvPr id="6" name="Image 5">
            <a:extLst>
              <a:ext uri="{FF2B5EF4-FFF2-40B4-BE49-F238E27FC236}">
                <a16:creationId xmlns:a16="http://schemas.microsoft.com/office/drawing/2014/main" id="{A1367F9B-2FBD-12F5-C7C0-80ABCA70424B}"/>
              </a:ext>
            </a:extLst>
          </p:cNvPr>
          <p:cNvPicPr>
            <a:picLocks noChangeAspect="1"/>
          </p:cNvPicPr>
          <p:nvPr/>
        </p:nvPicPr>
        <p:blipFill>
          <a:blip r:embed="rId3"/>
          <a:stretch>
            <a:fillRect/>
          </a:stretch>
        </p:blipFill>
        <p:spPr>
          <a:xfrm>
            <a:off x="7924800" y="4670292"/>
            <a:ext cx="1104597" cy="3700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628560" y="-17460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Le livret scolaire unique</a:t>
            </a:r>
            <a:r>
              <a:rPr lang="fr" sz="3000" b="0" strike="noStrike" spc="-1">
                <a:solidFill>
                  <a:schemeClr val="dk1"/>
                </a:solidFill>
                <a:latin typeface="Calibri"/>
                <a:ea typeface="Calibri"/>
              </a:rPr>
              <a:t>, on le trouve où ?</a:t>
            </a:r>
            <a:endParaRPr lang="fr-FR" sz="3000" b="0" strike="noStrike" spc="-1">
              <a:solidFill>
                <a:schemeClr val="dk1"/>
              </a:solidFill>
              <a:latin typeface="Arial"/>
            </a:endParaRPr>
          </a:p>
        </p:txBody>
      </p:sp>
      <p:cxnSp>
        <p:nvCxnSpPr>
          <p:cNvPr id="125" name="Google Shape;213;p32"/>
          <p:cNvCxnSpPr/>
          <p:nvPr/>
        </p:nvCxnSpPr>
        <p:spPr>
          <a:xfrm>
            <a:off x="628560" y="621000"/>
            <a:ext cx="7887240" cy="720"/>
          </a:xfrm>
          <a:prstGeom prst="straightConnector1">
            <a:avLst/>
          </a:prstGeom>
          <a:ln w="76200">
            <a:solidFill>
              <a:srgbClr val="03989E"/>
            </a:solidFill>
            <a:miter/>
          </a:ln>
        </p:spPr>
      </p:cxnSp>
      <p:sp>
        <p:nvSpPr>
          <p:cNvPr id="126" name="Google Shape;214;p32"/>
          <p:cNvSpPr/>
          <p:nvPr/>
        </p:nvSpPr>
        <p:spPr>
          <a:xfrm>
            <a:off x="1856520" y="722520"/>
            <a:ext cx="5429880" cy="392233"/>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On y accède en ligne</a:t>
            </a:r>
            <a:r>
              <a:rPr lang="fr" sz="2100" spc="-1" dirty="0">
                <a:solidFill>
                  <a:schemeClr val="dk1"/>
                </a:solidFill>
                <a:latin typeface="Calibri"/>
                <a:ea typeface="Calibri"/>
              </a:rPr>
              <a:t>.</a:t>
            </a:r>
            <a:endParaRPr lang="fr-FR" sz="2100" b="0" strike="noStrike" spc="-1" dirty="0">
              <a:solidFill>
                <a:srgbClr val="000000"/>
              </a:solidFill>
              <a:latin typeface="Calibri"/>
            </a:endParaRPr>
          </a:p>
        </p:txBody>
      </p:sp>
      <p:sp>
        <p:nvSpPr>
          <p:cNvPr id="127" name="PlaceHolder 2"/>
          <p:cNvSpPr>
            <a:spLocks noGrp="1"/>
          </p:cNvSpPr>
          <p:nvPr>
            <p:ph type="sldNum" idx="6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6F35EB2C-52A8-44FC-9E62-A30C1A7926E5}" type="slidenum">
              <a:rPr lang="fr" sz="900" b="0" strike="noStrike" spc="-1">
                <a:solidFill>
                  <a:srgbClr val="888888"/>
                </a:solidFill>
                <a:latin typeface="Calibri"/>
                <a:ea typeface="Calibri"/>
              </a:rPr>
              <a:t>10</a:t>
            </a:fld>
            <a:endParaRPr lang="fr-FR" sz="900" b="0" strike="noStrike" spc="-1">
              <a:solidFill>
                <a:srgbClr val="000000"/>
              </a:solidFill>
              <a:latin typeface="Calibri"/>
            </a:endParaRPr>
          </a:p>
        </p:txBody>
      </p:sp>
      <p:sp>
        <p:nvSpPr>
          <p:cNvPr id="128" name="PlaceHolder 3"/>
          <p:cNvSpPr>
            <a:spLocks noGrp="1"/>
          </p:cNvSpPr>
          <p:nvPr>
            <p:ph type="ftr" idx="6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grpSp>
        <p:nvGrpSpPr>
          <p:cNvPr id="129" name="Google Shape;217;p32"/>
          <p:cNvGrpSpPr/>
          <p:nvPr/>
        </p:nvGrpSpPr>
        <p:grpSpPr>
          <a:xfrm>
            <a:off x="1284840" y="1114920"/>
            <a:ext cx="7229880" cy="3688920"/>
            <a:chOff x="1284840" y="1114920"/>
            <a:chExt cx="7229880" cy="3688920"/>
          </a:xfrm>
        </p:grpSpPr>
        <p:pic>
          <p:nvPicPr>
            <p:cNvPr id="130" name="Google Shape;218;p32"/>
            <p:cNvPicPr/>
            <p:nvPr/>
          </p:nvPicPr>
          <p:blipFill>
            <a:blip r:embed="rId3"/>
            <a:stretch/>
          </p:blipFill>
          <p:spPr>
            <a:xfrm>
              <a:off x="1284840" y="1160640"/>
              <a:ext cx="6765480" cy="3643200"/>
            </a:xfrm>
            <a:prstGeom prst="rect">
              <a:avLst/>
            </a:prstGeom>
            <a:ln w="0">
              <a:noFill/>
            </a:ln>
          </p:spPr>
        </p:pic>
        <p:pic>
          <p:nvPicPr>
            <p:cNvPr id="131" name="Google Shape;219;p32"/>
            <p:cNvPicPr/>
            <p:nvPr/>
          </p:nvPicPr>
          <p:blipFill>
            <a:blip r:embed="rId4"/>
            <a:srcRect t="8091"/>
            <a:stretch/>
          </p:blipFill>
          <p:spPr>
            <a:xfrm>
              <a:off x="5593320" y="1114920"/>
              <a:ext cx="2921400" cy="1023480"/>
            </a:xfrm>
            <a:prstGeom prst="rect">
              <a:avLst/>
            </a:prstGeom>
            <a:ln w="0">
              <a:noFill/>
            </a:ln>
          </p:spPr>
        </p:pic>
        <p:pic>
          <p:nvPicPr>
            <p:cNvPr id="132" name="Google Shape;220;p32"/>
            <p:cNvPicPr/>
            <p:nvPr/>
          </p:nvPicPr>
          <p:blipFill>
            <a:blip r:embed="rId5"/>
            <a:srcRect t="8444"/>
            <a:stretch/>
          </p:blipFill>
          <p:spPr>
            <a:xfrm>
              <a:off x="4800960" y="1114920"/>
              <a:ext cx="2971440" cy="391680"/>
            </a:xfrm>
            <a:prstGeom prst="rect">
              <a:avLst/>
            </a:prstGeom>
            <a:ln w="0">
              <a:noFill/>
            </a:ln>
          </p:spPr>
        </p:pic>
        <p:pic>
          <p:nvPicPr>
            <p:cNvPr id="133" name="Google Shape;221;p32"/>
            <p:cNvPicPr/>
            <p:nvPr/>
          </p:nvPicPr>
          <p:blipFill>
            <a:blip r:embed="rId4"/>
            <a:srcRect l="721" t="35901" r="30475" b="1260"/>
            <a:stretch/>
          </p:blipFill>
          <p:spPr>
            <a:xfrm>
              <a:off x="5693040" y="1782000"/>
              <a:ext cx="2009880" cy="699840"/>
            </a:xfrm>
            <a:prstGeom prst="rect">
              <a:avLst/>
            </a:prstGeom>
            <a:ln w="0">
              <a:noFill/>
            </a:ln>
          </p:spPr>
        </p:pic>
      </p:grpSp>
      <p:sp>
        <p:nvSpPr>
          <p:cNvPr id="134" name="Google Shape;222;p32"/>
          <p:cNvSpPr/>
          <p:nvPr/>
        </p:nvSpPr>
        <p:spPr>
          <a:xfrm>
            <a:off x="4531561" y="1395732"/>
            <a:ext cx="3266063" cy="284512"/>
          </a:xfrm>
          <a:prstGeom prst="rect">
            <a:avLst/>
          </a:prstGeom>
          <a:noFill/>
          <a:ln w="0">
            <a:solidFill>
              <a:srgbClr val="C0E5E7"/>
            </a:solidFill>
          </a:ln>
        </p:spPr>
        <p:style>
          <a:lnRef idx="0">
            <a:scrgbClr r="0" g="0" b="0"/>
          </a:lnRef>
          <a:fillRef idx="0">
            <a:scrgbClr r="0" g="0" b="0"/>
          </a:fillRef>
          <a:effectRef idx="0">
            <a:scrgbClr r="0" g="0" b="0"/>
          </a:effectRef>
          <a:fontRef idx="minor"/>
        </p:style>
        <p:txBody>
          <a:bodyPr wrap="square" lIns="68400" tIns="34200" rIns="68400" bIns="34200" anchor="t">
            <a:spAutoFit/>
          </a:bodyPr>
          <a:lstStyle/>
          <a:p>
            <a:pPr algn="ctr" defTabSz="914400">
              <a:lnSpc>
                <a:spcPct val="100000"/>
              </a:lnSpc>
              <a:tabLst>
                <a:tab pos="0" algn="l"/>
              </a:tabLst>
            </a:pPr>
            <a:r>
              <a:rPr lang="fr" sz="1400" b="0" strike="noStrike" spc="-1" dirty="0">
                <a:solidFill>
                  <a:srgbClr val="03989E"/>
                </a:solidFill>
                <a:latin typeface="Calibri"/>
                <a:ea typeface="Calibri"/>
              </a:rPr>
              <a:t>🌐 </a:t>
            </a:r>
            <a:r>
              <a:rPr lang="fr" sz="1400" b="1" strike="noStrike" spc="-1" dirty="0">
                <a:solidFill>
                  <a:srgbClr val="03989E"/>
                </a:solidFill>
                <a:latin typeface="Calibri"/>
                <a:ea typeface="Calibri"/>
              </a:rPr>
              <a:t>https://educonnect.education.gouv.fr</a:t>
            </a:r>
            <a:endParaRPr lang="fr-FR" sz="1400" b="1" strike="noStrike" spc="-1" dirty="0">
              <a:solidFill>
                <a:srgbClr val="000000"/>
              </a:solidFill>
              <a:latin typeface="Calibri"/>
            </a:endParaRPr>
          </a:p>
        </p:txBody>
      </p:sp>
      <p:pic>
        <p:nvPicPr>
          <p:cNvPr id="2" name="Picture 2">
            <a:extLst>
              <a:ext uri="{FF2B5EF4-FFF2-40B4-BE49-F238E27FC236}">
                <a16:creationId xmlns:a16="http://schemas.microsoft.com/office/drawing/2014/main" id="{1BBC6F5C-FE39-9E82-97B7-42EADF9835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661" t="25121" r="54274" b="50000"/>
          <a:stretch/>
        </p:blipFill>
        <p:spPr bwMode="auto">
          <a:xfrm>
            <a:off x="855180" y="1537988"/>
            <a:ext cx="429660" cy="426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Le livret scolaire unique</a:t>
            </a:r>
            <a:r>
              <a:rPr lang="fr" sz="3000" b="0" strike="noStrike" spc="-1" dirty="0">
                <a:solidFill>
                  <a:schemeClr val="dk1"/>
                </a:solidFill>
                <a:latin typeface="Calibri"/>
                <a:ea typeface="Calibri"/>
              </a:rPr>
              <a:t>, on le trouve où ?</a:t>
            </a:r>
            <a:endParaRPr lang="fr-FR" sz="3000" b="0" strike="noStrike" spc="-1" dirty="0">
              <a:solidFill>
                <a:schemeClr val="dk1"/>
              </a:solidFill>
              <a:latin typeface="Arial"/>
            </a:endParaRPr>
          </a:p>
        </p:txBody>
      </p:sp>
      <p:cxnSp>
        <p:nvCxnSpPr>
          <p:cNvPr id="136" name="Google Shape;231;p33"/>
          <p:cNvCxnSpPr/>
          <p:nvPr/>
        </p:nvCxnSpPr>
        <p:spPr>
          <a:xfrm>
            <a:off x="628560" y="897840"/>
            <a:ext cx="7887240" cy="720"/>
          </a:xfrm>
          <a:prstGeom prst="straightConnector1">
            <a:avLst/>
          </a:prstGeom>
          <a:ln w="76200">
            <a:solidFill>
              <a:srgbClr val="03989E"/>
            </a:solidFill>
            <a:miter/>
          </a:ln>
        </p:spPr>
      </p:cxnSp>
      <p:sp>
        <p:nvSpPr>
          <p:cNvPr id="137" name="PlaceHolder 2"/>
          <p:cNvSpPr>
            <a:spLocks noGrp="1"/>
          </p:cNvSpPr>
          <p:nvPr>
            <p:ph type="sldNum" idx="6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02E2A3F-D902-4C6D-943F-1B80ECC3CAD8}" type="slidenum">
              <a:rPr lang="fr" sz="900" b="0" strike="noStrike" spc="-1">
                <a:solidFill>
                  <a:srgbClr val="888888"/>
                </a:solidFill>
                <a:latin typeface="Calibri"/>
                <a:ea typeface="Calibri"/>
              </a:rPr>
              <a:t>11</a:t>
            </a:fld>
            <a:endParaRPr lang="fr-FR" sz="900" b="0" strike="noStrike" spc="-1">
              <a:solidFill>
                <a:srgbClr val="000000"/>
              </a:solidFill>
              <a:latin typeface="Calibri"/>
            </a:endParaRPr>
          </a:p>
        </p:txBody>
      </p:sp>
      <p:sp>
        <p:nvSpPr>
          <p:cNvPr id="138" name="PlaceHolder 3"/>
          <p:cNvSpPr>
            <a:spLocks noGrp="1"/>
          </p:cNvSpPr>
          <p:nvPr>
            <p:ph type="ftr" idx="6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pic>
        <p:nvPicPr>
          <p:cNvPr id="139" name="Google Shape;234;p33"/>
          <p:cNvPicPr/>
          <p:nvPr/>
        </p:nvPicPr>
        <p:blipFill>
          <a:blip r:embed="rId3"/>
          <a:stretch/>
        </p:blipFill>
        <p:spPr>
          <a:xfrm>
            <a:off x="293214" y="880920"/>
            <a:ext cx="8472960" cy="3886200"/>
          </a:xfrm>
          <a:prstGeom prst="rect">
            <a:avLst/>
          </a:prstGeom>
          <a:ln w="0">
            <a:noFill/>
          </a:ln>
        </p:spPr>
      </p:pic>
      <p:sp>
        <p:nvSpPr>
          <p:cNvPr id="142" name="Google Shape;237;p33"/>
          <p:cNvSpPr/>
          <p:nvPr/>
        </p:nvSpPr>
        <p:spPr>
          <a:xfrm>
            <a:off x="4229280" y="2934360"/>
            <a:ext cx="1885320" cy="18496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 name="Google Shape;222;p32">
            <a:extLst>
              <a:ext uri="{FF2B5EF4-FFF2-40B4-BE49-F238E27FC236}">
                <a16:creationId xmlns:a16="http://schemas.microsoft.com/office/drawing/2014/main" id="{E579CECB-3166-CAEC-5FD2-19E2859EF305}"/>
              </a:ext>
            </a:extLst>
          </p:cNvPr>
          <p:cNvSpPr/>
          <p:nvPr/>
        </p:nvSpPr>
        <p:spPr>
          <a:xfrm>
            <a:off x="4972996" y="1241230"/>
            <a:ext cx="3266063" cy="284512"/>
          </a:xfrm>
          <a:prstGeom prst="rect">
            <a:avLst/>
          </a:prstGeom>
          <a:noFill/>
          <a:ln w="0">
            <a:solidFill>
              <a:srgbClr val="00B0F0"/>
            </a:solidFill>
          </a:ln>
        </p:spPr>
        <p:style>
          <a:lnRef idx="0">
            <a:scrgbClr r="0" g="0" b="0"/>
          </a:lnRef>
          <a:fillRef idx="0">
            <a:scrgbClr r="0" g="0" b="0"/>
          </a:fillRef>
          <a:effectRef idx="0">
            <a:scrgbClr r="0" g="0" b="0"/>
          </a:effectRef>
          <a:fontRef idx="minor"/>
        </p:style>
        <p:txBody>
          <a:bodyPr wrap="square" lIns="68400" tIns="34200" rIns="68400" bIns="34200" anchor="t">
            <a:spAutoFit/>
          </a:bodyPr>
          <a:lstStyle/>
          <a:p>
            <a:pPr algn="ctr" defTabSz="914400">
              <a:lnSpc>
                <a:spcPct val="100000"/>
              </a:lnSpc>
              <a:tabLst>
                <a:tab pos="0" algn="l"/>
              </a:tabLst>
            </a:pPr>
            <a:r>
              <a:rPr lang="fr" sz="1400" b="0" strike="noStrike" spc="-1" dirty="0">
                <a:solidFill>
                  <a:srgbClr val="03989E"/>
                </a:solidFill>
                <a:latin typeface="Calibri"/>
                <a:ea typeface="Calibri"/>
              </a:rPr>
              <a:t>🌐 </a:t>
            </a:r>
            <a:r>
              <a:rPr lang="fr" sz="1400" b="1" strike="noStrike" spc="-1" dirty="0">
                <a:solidFill>
                  <a:srgbClr val="03989E"/>
                </a:solidFill>
                <a:latin typeface="Calibri"/>
                <a:ea typeface="Calibri"/>
              </a:rPr>
              <a:t>https://educonnect.education.gouv.fr</a:t>
            </a:r>
            <a:endParaRPr lang="fr-FR" sz="1400" b="1" strike="noStrike" spc="-1" dirty="0">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Google Shape;245;p34"/>
          <p:cNvPicPr/>
          <p:nvPr/>
        </p:nvPicPr>
        <p:blipFill>
          <a:blip r:embed="rId3"/>
          <a:stretch/>
        </p:blipFill>
        <p:spPr>
          <a:xfrm>
            <a:off x="186120" y="928800"/>
            <a:ext cx="5928120" cy="3866400"/>
          </a:xfrm>
          <a:prstGeom prst="rect">
            <a:avLst/>
          </a:prstGeom>
          <a:ln w="9525">
            <a:solidFill>
              <a:srgbClr val="03989E"/>
            </a:solidFill>
            <a:round/>
          </a:ln>
        </p:spPr>
      </p:pic>
      <p:sp>
        <p:nvSpPr>
          <p:cNvPr id="144"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Le livret scolaire unique</a:t>
            </a:r>
            <a:r>
              <a:rPr lang="fr" sz="3000" b="0" strike="noStrike" spc="-1" dirty="0">
                <a:solidFill>
                  <a:schemeClr val="dk1"/>
                </a:solidFill>
                <a:latin typeface="Calibri"/>
                <a:ea typeface="Calibri"/>
              </a:rPr>
              <a:t>, on le trouve où ?</a:t>
            </a:r>
            <a:endParaRPr lang="fr-FR" sz="3000" b="0" strike="noStrike" spc="-1" dirty="0">
              <a:solidFill>
                <a:schemeClr val="dk1"/>
              </a:solidFill>
              <a:latin typeface="Arial"/>
            </a:endParaRPr>
          </a:p>
        </p:txBody>
      </p:sp>
      <p:cxnSp>
        <p:nvCxnSpPr>
          <p:cNvPr id="145" name="Google Shape;247;p34"/>
          <p:cNvCxnSpPr/>
          <p:nvPr/>
        </p:nvCxnSpPr>
        <p:spPr>
          <a:xfrm>
            <a:off x="628560" y="897840"/>
            <a:ext cx="7887240" cy="720"/>
          </a:xfrm>
          <a:prstGeom prst="straightConnector1">
            <a:avLst/>
          </a:prstGeom>
          <a:ln w="76200">
            <a:solidFill>
              <a:srgbClr val="03989E"/>
            </a:solidFill>
            <a:miter/>
          </a:ln>
        </p:spPr>
      </p:cxnSp>
      <p:sp>
        <p:nvSpPr>
          <p:cNvPr id="146" name="PlaceHolder 2"/>
          <p:cNvSpPr>
            <a:spLocks noGrp="1"/>
          </p:cNvSpPr>
          <p:nvPr>
            <p:ph type="sldNum" idx="6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FF21938-4C64-4544-98C8-861EC0D84F43}" type="slidenum">
              <a:rPr lang="fr" sz="900" b="0" strike="noStrike" spc="-1">
                <a:solidFill>
                  <a:srgbClr val="888888"/>
                </a:solidFill>
                <a:latin typeface="Calibri"/>
                <a:ea typeface="Calibri"/>
              </a:rPr>
              <a:t>12</a:t>
            </a:fld>
            <a:endParaRPr lang="fr-FR" sz="900" b="0" strike="noStrike" spc="-1">
              <a:solidFill>
                <a:srgbClr val="000000"/>
              </a:solidFill>
              <a:latin typeface="Calibri"/>
            </a:endParaRPr>
          </a:p>
        </p:txBody>
      </p:sp>
      <p:sp>
        <p:nvSpPr>
          <p:cNvPr id="147" name="PlaceHolder 3"/>
          <p:cNvSpPr>
            <a:spLocks noGrp="1"/>
          </p:cNvSpPr>
          <p:nvPr>
            <p:ph type="ftr" idx="6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48" name="Google Shape;250;p34"/>
          <p:cNvSpPr/>
          <p:nvPr/>
        </p:nvSpPr>
        <p:spPr>
          <a:xfrm>
            <a:off x="6114960" y="2291400"/>
            <a:ext cx="2783098" cy="1300174"/>
          </a:xfrm>
          <a:prstGeom prst="rect">
            <a:avLst/>
          </a:prstGeom>
          <a:noFill/>
          <a:ln w="28575">
            <a:solidFill>
              <a:srgbClr val="03989E"/>
            </a:solidFill>
            <a:round/>
          </a:ln>
        </p:spPr>
        <p:style>
          <a:lnRef idx="0">
            <a:scrgbClr r="0" g="0" b="0"/>
          </a:lnRef>
          <a:fillRef idx="0">
            <a:scrgbClr r="0" g="0" b="0"/>
          </a:fillRef>
          <a:effectRef idx="0">
            <a:scrgbClr r="0" g="0" b="0"/>
          </a:effectRef>
          <a:fontRef idx="minor"/>
        </p:style>
        <p:txBody>
          <a:bodyPr wrap="square"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Je me connecte avec mon compte </a:t>
            </a:r>
            <a:r>
              <a:rPr lang="fr" sz="2000" b="1" strike="noStrike" spc="-1" dirty="0">
                <a:solidFill>
                  <a:schemeClr val="dk1"/>
                </a:solidFill>
                <a:latin typeface="Calibri"/>
                <a:ea typeface="Calibri"/>
              </a:rPr>
              <a:t>ÉduConnect</a:t>
            </a:r>
          </a:p>
          <a:p>
            <a:pPr defTabSz="914400">
              <a:lnSpc>
                <a:spcPct val="100000"/>
              </a:lnSpc>
              <a:tabLst>
                <a:tab pos="0" algn="l"/>
              </a:tabLst>
            </a:pPr>
            <a:r>
              <a:rPr lang="fr" sz="2000" b="0" strike="noStrike" spc="-1" dirty="0">
                <a:solidFill>
                  <a:schemeClr val="dk1"/>
                </a:solidFill>
                <a:latin typeface="Calibri"/>
                <a:ea typeface="Calibri"/>
              </a:rPr>
              <a:t>ou mon compte</a:t>
            </a:r>
          </a:p>
          <a:p>
            <a:pPr defTabSz="914400">
              <a:lnSpc>
                <a:spcPct val="100000"/>
              </a:lnSpc>
              <a:tabLst>
                <a:tab pos="0" algn="l"/>
              </a:tabLst>
            </a:pPr>
            <a:r>
              <a:rPr lang="fr" sz="2000" b="1" strike="noStrike" spc="-1" dirty="0">
                <a:solidFill>
                  <a:schemeClr val="dk1"/>
                </a:solidFill>
                <a:latin typeface="Calibri"/>
                <a:ea typeface="Calibri"/>
              </a:rPr>
              <a:t>France Connect</a:t>
            </a:r>
            <a:r>
              <a:rPr lang="fr" sz="2000" spc="-1" dirty="0">
                <a:solidFill>
                  <a:schemeClr val="dk1"/>
                </a:solidFill>
                <a:latin typeface="Calibri"/>
                <a:ea typeface="Calibri"/>
              </a:rPr>
              <a:t>.</a:t>
            </a:r>
            <a:endParaRPr lang="fr-FR" sz="2000" b="1" strike="noStrike" spc="-1" dirty="0">
              <a:solidFill>
                <a:srgbClr val="000000"/>
              </a:solidFill>
              <a:latin typeface="Calibri"/>
            </a:endParaRPr>
          </a:p>
        </p:txBody>
      </p:sp>
      <p:cxnSp>
        <p:nvCxnSpPr>
          <p:cNvPr id="149" name="Google Shape;251;p34"/>
          <p:cNvCxnSpPr>
            <a:cxnSpLocks/>
            <a:stCxn id="148" idx="1"/>
          </p:cNvCxnSpPr>
          <p:nvPr/>
        </p:nvCxnSpPr>
        <p:spPr>
          <a:xfrm flipH="1" flipV="1">
            <a:off x="5736240" y="2450520"/>
            <a:ext cx="378720" cy="490967"/>
          </a:xfrm>
          <a:prstGeom prst="straightConnector1">
            <a:avLst/>
          </a:prstGeom>
          <a:ln w="28575">
            <a:solidFill>
              <a:srgbClr val="03989E"/>
            </a:solidFill>
            <a:miter/>
            <a:tailEnd type="triangle" w="med" len="med"/>
          </a:ln>
        </p:spPr>
      </p:cxnSp>
      <p:cxnSp>
        <p:nvCxnSpPr>
          <p:cNvPr id="150" name="Google Shape;252;p34"/>
          <p:cNvCxnSpPr/>
          <p:nvPr/>
        </p:nvCxnSpPr>
        <p:spPr>
          <a:xfrm flipH="1">
            <a:off x="4856760" y="3378600"/>
            <a:ext cx="1200960" cy="693000"/>
          </a:xfrm>
          <a:prstGeom prst="straightConnector1">
            <a:avLst/>
          </a:prstGeom>
          <a:ln w="28575">
            <a:solidFill>
              <a:srgbClr val="03989E"/>
            </a:solidFill>
            <a:miter/>
            <a:tailEnd type="triangle" w="med" len="med"/>
          </a:ln>
        </p:spPr>
      </p:cxnSp>
      <p:sp>
        <p:nvSpPr>
          <p:cNvPr id="151" name="Google Shape;253;p34"/>
          <p:cNvSpPr/>
          <p:nvPr/>
        </p:nvSpPr>
        <p:spPr>
          <a:xfrm>
            <a:off x="2685960" y="1976400"/>
            <a:ext cx="1656720" cy="493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52" name="Google Shape;254;p34"/>
          <p:cNvSpPr/>
          <p:nvPr/>
        </p:nvSpPr>
        <p:spPr>
          <a:xfrm>
            <a:off x="2600280" y="2574720"/>
            <a:ext cx="165672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53" name="Google Shape;255;p34"/>
          <p:cNvSpPr/>
          <p:nvPr/>
        </p:nvSpPr>
        <p:spPr>
          <a:xfrm>
            <a:off x="3646800" y="2972520"/>
            <a:ext cx="9781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54" name="Google Shape;256;p34"/>
          <p:cNvSpPr/>
          <p:nvPr/>
        </p:nvSpPr>
        <p:spPr>
          <a:xfrm>
            <a:off x="3646800" y="4043520"/>
            <a:ext cx="9781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55" name="Google Shape;257;p34"/>
          <p:cNvSpPr/>
          <p:nvPr/>
        </p:nvSpPr>
        <p:spPr>
          <a:xfrm>
            <a:off x="3646800" y="3241800"/>
            <a:ext cx="9781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156" name="Google Shape;258;p34"/>
          <p:cNvCxnSpPr>
            <a:stCxn id="157" idx="3"/>
            <a:endCxn id="155" idx="2"/>
          </p:cNvCxnSpPr>
          <p:nvPr/>
        </p:nvCxnSpPr>
        <p:spPr>
          <a:xfrm flipV="1">
            <a:off x="2595960" y="3378420"/>
            <a:ext cx="1050840" cy="105880"/>
          </a:xfrm>
          <a:prstGeom prst="straightConnector1">
            <a:avLst/>
          </a:prstGeom>
          <a:ln w="28575">
            <a:solidFill>
              <a:srgbClr val="03989E"/>
            </a:solidFill>
            <a:miter/>
            <a:tailEnd type="triangle" w="med" len="med"/>
          </a:ln>
        </p:spPr>
      </p:cxnSp>
      <p:sp>
        <p:nvSpPr>
          <p:cNvPr id="157" name="Google Shape;259;p34"/>
          <p:cNvSpPr/>
          <p:nvPr/>
        </p:nvSpPr>
        <p:spPr>
          <a:xfrm>
            <a:off x="199800" y="3126600"/>
            <a:ext cx="2396160" cy="715399"/>
          </a:xfrm>
          <a:prstGeom prst="rect">
            <a:avLst/>
          </a:prstGeom>
          <a:solidFill>
            <a:srgbClr val="03989E"/>
          </a:solidFill>
          <a:ln w="2857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1" strike="noStrike" spc="-1" dirty="0">
                <a:solidFill>
                  <a:schemeClr val="lt1"/>
                </a:solidFill>
                <a:latin typeface="Calibri"/>
                <a:ea typeface="Calibri"/>
              </a:rPr>
              <a:t>Pour créer mon compte la 1</a:t>
            </a:r>
            <a:r>
              <a:rPr lang="fr" sz="2100" b="1" strike="noStrike" spc="-1" baseline="30000" dirty="0">
                <a:solidFill>
                  <a:schemeClr val="lt1"/>
                </a:solidFill>
                <a:latin typeface="Calibri"/>
                <a:ea typeface="Calibri"/>
              </a:rPr>
              <a:t>ère</a:t>
            </a:r>
            <a:r>
              <a:rPr lang="fr" sz="2100" b="1" strike="noStrike" spc="-1" dirty="0">
                <a:solidFill>
                  <a:schemeClr val="lt1"/>
                </a:solidFill>
                <a:latin typeface="Calibri"/>
                <a:ea typeface="Calibri"/>
              </a:rPr>
              <a:t> fois</a:t>
            </a:r>
            <a:endParaRPr lang="fr-FR" sz="2100" b="0" strike="noStrike" spc="-1" dirty="0">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 France Connect : En bref !</a:t>
            </a:r>
            <a:endParaRPr lang="fr-FR" sz="3000" b="0" strike="noStrike" spc="-1">
              <a:solidFill>
                <a:schemeClr val="dk1"/>
              </a:solidFill>
              <a:latin typeface="Arial"/>
            </a:endParaRPr>
          </a:p>
        </p:txBody>
      </p:sp>
      <p:cxnSp>
        <p:nvCxnSpPr>
          <p:cNvPr id="160" name="Google Shape;269;p35"/>
          <p:cNvCxnSpPr/>
          <p:nvPr/>
        </p:nvCxnSpPr>
        <p:spPr>
          <a:xfrm>
            <a:off x="628560" y="897840"/>
            <a:ext cx="7887240" cy="720"/>
          </a:xfrm>
          <a:prstGeom prst="straightConnector1">
            <a:avLst/>
          </a:prstGeom>
          <a:ln w="76200">
            <a:solidFill>
              <a:srgbClr val="03989E"/>
            </a:solidFill>
            <a:miter/>
          </a:ln>
        </p:spPr>
      </p:cxnSp>
      <p:sp>
        <p:nvSpPr>
          <p:cNvPr id="161" name="PlaceHolder 2"/>
          <p:cNvSpPr>
            <a:spLocks noGrp="1"/>
          </p:cNvSpPr>
          <p:nvPr>
            <p:ph type="sldNum" idx="6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5FB66F49-17E4-4C23-84B1-5FB72399573F}" type="slidenum">
              <a:rPr lang="fr" sz="900" b="0" strike="noStrike" spc="-1">
                <a:solidFill>
                  <a:srgbClr val="888888"/>
                </a:solidFill>
                <a:latin typeface="Calibri"/>
                <a:ea typeface="Calibri"/>
              </a:rPr>
              <a:t>13</a:t>
            </a:fld>
            <a:endParaRPr lang="fr-FR" sz="900" b="0" strike="noStrike" spc="-1">
              <a:solidFill>
                <a:srgbClr val="000000"/>
              </a:solidFill>
              <a:latin typeface="Calibri"/>
            </a:endParaRPr>
          </a:p>
        </p:txBody>
      </p:sp>
      <p:sp>
        <p:nvSpPr>
          <p:cNvPr id="162" name="PlaceHolder 3"/>
          <p:cNvSpPr>
            <a:spLocks noGrp="1"/>
          </p:cNvSpPr>
          <p:nvPr>
            <p:ph type="ftr" idx="6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63" name="Google Shape;272;p35"/>
          <p:cNvSpPr/>
          <p:nvPr/>
        </p:nvSpPr>
        <p:spPr>
          <a:xfrm>
            <a:off x="5472000" y="1815480"/>
            <a:ext cx="3521160" cy="1897560"/>
          </a:xfrm>
          <a:prstGeom prst="rect">
            <a:avLst/>
          </a:prstGeom>
          <a:no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 Pour </a:t>
            </a:r>
            <a:r>
              <a:rPr lang="fr" sz="2000" b="1" strike="noStrike" spc="-1" dirty="0">
                <a:solidFill>
                  <a:schemeClr val="dk1"/>
                </a:solidFill>
                <a:latin typeface="Calibri"/>
                <a:ea typeface="Calibri"/>
              </a:rPr>
              <a:t>se connecter</a:t>
            </a:r>
            <a:r>
              <a:rPr lang="fr" sz="2000" b="0" strike="noStrike" spc="-1" dirty="0">
                <a:solidFill>
                  <a:schemeClr val="dk1"/>
                </a:solidFill>
                <a:latin typeface="Calibri"/>
                <a:ea typeface="Calibri"/>
              </a:rPr>
              <a:t>, </a:t>
            </a:r>
            <a:r>
              <a:rPr lang="fr" sz="2000" b="1" strike="noStrike" spc="-1" dirty="0">
                <a:solidFill>
                  <a:schemeClr val="dk1"/>
                </a:solidFill>
                <a:latin typeface="Calibri"/>
                <a:ea typeface="Calibri"/>
              </a:rPr>
              <a:t>choisir</a:t>
            </a:r>
            <a:r>
              <a:rPr lang="fr" sz="2000" b="0" strike="noStrike" spc="-1" dirty="0">
                <a:solidFill>
                  <a:schemeClr val="dk1"/>
                </a:solidFill>
                <a:latin typeface="Calibri"/>
                <a:ea typeface="Calibri"/>
              </a:rPr>
              <a:t> un compte que l'on connaît parmi ceux disponibles : le compte impots.gouv.fr, Ameli, l’Identité Numérique, MSA, Yris, France Identité, TrustMe</a:t>
            </a:r>
            <a:endParaRPr lang="fr-FR" sz="2000" b="0" strike="noStrike" spc="-1" dirty="0">
              <a:solidFill>
                <a:srgbClr val="000000"/>
              </a:solidFill>
              <a:latin typeface="Calibri"/>
            </a:endParaRPr>
          </a:p>
        </p:txBody>
      </p:sp>
      <p:pic>
        <p:nvPicPr>
          <p:cNvPr id="5" name="Image 4">
            <a:extLst>
              <a:ext uri="{FF2B5EF4-FFF2-40B4-BE49-F238E27FC236}">
                <a16:creationId xmlns:a16="http://schemas.microsoft.com/office/drawing/2014/main" id="{248375B4-EADD-9430-EA3F-770CBE900C03}"/>
              </a:ext>
            </a:extLst>
          </p:cNvPr>
          <p:cNvPicPr>
            <a:picLocks noChangeAspect="1"/>
          </p:cNvPicPr>
          <p:nvPr/>
        </p:nvPicPr>
        <p:blipFill>
          <a:blip r:embed="rId3"/>
          <a:stretch>
            <a:fillRect/>
          </a:stretch>
        </p:blipFill>
        <p:spPr>
          <a:xfrm>
            <a:off x="579884" y="1632936"/>
            <a:ext cx="4684576" cy="3134184"/>
          </a:xfrm>
          <a:prstGeom prst="rect">
            <a:avLst/>
          </a:prstGeom>
        </p:spPr>
      </p:pic>
      <p:pic>
        <p:nvPicPr>
          <p:cNvPr id="7" name="Image 6">
            <a:extLst>
              <a:ext uri="{FF2B5EF4-FFF2-40B4-BE49-F238E27FC236}">
                <a16:creationId xmlns:a16="http://schemas.microsoft.com/office/drawing/2014/main" id="{E65CF7CD-6453-B7F6-4547-7304440A0B18}"/>
              </a:ext>
            </a:extLst>
          </p:cNvPr>
          <p:cNvPicPr>
            <a:picLocks noChangeAspect="1"/>
          </p:cNvPicPr>
          <p:nvPr/>
        </p:nvPicPr>
        <p:blipFill>
          <a:blip r:embed="rId4"/>
          <a:stretch>
            <a:fillRect/>
          </a:stretch>
        </p:blipFill>
        <p:spPr>
          <a:xfrm>
            <a:off x="2369697" y="1008047"/>
            <a:ext cx="1218534" cy="6248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Google Shape;278;p36"/>
          <p:cNvCxnSpPr/>
          <p:nvPr/>
        </p:nvCxnSpPr>
        <p:spPr>
          <a:xfrm>
            <a:off x="628560" y="897840"/>
            <a:ext cx="7887240" cy="720"/>
          </a:xfrm>
          <a:prstGeom prst="straightConnector1">
            <a:avLst/>
          </a:prstGeom>
          <a:ln w="76200">
            <a:solidFill>
              <a:srgbClr val="03989E"/>
            </a:solidFill>
            <a:miter/>
          </a:ln>
        </p:spPr>
      </p:cxnSp>
      <p:sp>
        <p:nvSpPr>
          <p:cNvPr id="166" name="Google Shape;279;p36"/>
          <p:cNvSpPr/>
          <p:nvPr/>
        </p:nvSpPr>
        <p:spPr>
          <a:xfrm>
            <a:off x="628560" y="13284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a:solidFill>
                  <a:schemeClr val="dk1"/>
                </a:solidFill>
                <a:latin typeface="Calibri"/>
                <a:ea typeface="Calibri"/>
              </a:rPr>
              <a:t>💡 France Connect : En bref !</a:t>
            </a:r>
            <a:endParaRPr lang="fr-FR" sz="3000" b="0" strike="noStrike" spc="-1">
              <a:solidFill>
                <a:srgbClr val="000000"/>
              </a:solidFill>
              <a:latin typeface="Calibri"/>
            </a:endParaRPr>
          </a:p>
        </p:txBody>
      </p:sp>
      <p:sp>
        <p:nvSpPr>
          <p:cNvPr id="167" name="PlaceHolder 1"/>
          <p:cNvSpPr>
            <a:spLocks noGrp="1"/>
          </p:cNvSpPr>
          <p:nvPr>
            <p:ph/>
          </p:nvPr>
        </p:nvSpPr>
        <p:spPr>
          <a:xfrm>
            <a:off x="2218214" y="1056724"/>
            <a:ext cx="5114266" cy="2903170"/>
          </a:xfrm>
          <a:prstGeom prst="rect">
            <a:avLst/>
          </a:prstGeom>
          <a:noFill/>
          <a:ln w="0">
            <a:noFill/>
          </a:ln>
        </p:spPr>
        <p:txBody>
          <a:bodyPr lIns="68400" tIns="34200" rIns="68400" bIns="34200" anchor="t">
            <a:normAutofit fontScale="86666" lnSpcReduction="10000"/>
          </a:bodyPr>
          <a:lstStyle/>
          <a:p>
            <a:pPr indent="0" defTabSz="914400">
              <a:lnSpc>
                <a:spcPct val="90000"/>
              </a:lnSpc>
              <a:buNone/>
              <a:tabLst>
                <a:tab pos="0" algn="l"/>
              </a:tabLst>
            </a:pPr>
            <a:r>
              <a:rPr lang="fr" sz="1800" b="0" strike="noStrike" spc="-1" dirty="0">
                <a:solidFill>
                  <a:schemeClr val="dk1"/>
                </a:solidFill>
                <a:latin typeface="Calibri"/>
                <a:ea typeface="Calibri"/>
              </a:rPr>
              <a:t>🌐</a:t>
            </a:r>
            <a:r>
              <a:rPr lang="fr" sz="1800" b="0" i="1" strike="noStrike" spc="-1" dirty="0">
                <a:solidFill>
                  <a:schemeClr val="dk1"/>
                </a:solidFill>
                <a:latin typeface="Calibri"/>
                <a:ea typeface="Calibri"/>
              </a:rPr>
              <a:t> </a:t>
            </a:r>
            <a:r>
              <a:rPr lang="fr" sz="1800" b="0" strike="noStrike" spc="-1" dirty="0">
                <a:solidFill>
                  <a:schemeClr val="dk1"/>
                </a:solidFill>
                <a:latin typeface="Calibri"/>
                <a:ea typeface="Calibri"/>
              </a:rPr>
              <a:t>Se rendre sur un service en ligne, comme ÉduConnect</a:t>
            </a:r>
            <a:endParaRPr lang="fr-FR" sz="1800" b="0" strike="noStrike" spc="-1" dirty="0">
              <a:solidFill>
                <a:schemeClr val="dk1"/>
              </a:solidFill>
              <a:latin typeface="Arial"/>
            </a:endParaRPr>
          </a:p>
          <a:p>
            <a:pPr indent="0" defTabSz="914400">
              <a:lnSpc>
                <a:spcPct val="90000"/>
              </a:lnSpc>
              <a:spcBef>
                <a:spcPts val="799"/>
              </a:spcBef>
              <a:buNone/>
              <a:tabLst>
                <a:tab pos="0" algn="l"/>
              </a:tabLst>
            </a:pPr>
            <a:endParaRPr lang="fr-FR" sz="1800" b="0" strike="noStrike" spc="-1" dirty="0">
              <a:solidFill>
                <a:schemeClr val="dk1"/>
              </a:solidFill>
              <a:latin typeface="Arial"/>
            </a:endParaRPr>
          </a:p>
          <a:p>
            <a:pPr indent="0" defTabSz="914400">
              <a:lnSpc>
                <a:spcPct val="90000"/>
              </a:lnSpc>
              <a:spcBef>
                <a:spcPts val="799"/>
              </a:spcBef>
              <a:buNone/>
              <a:tabLst>
                <a:tab pos="0" algn="l"/>
              </a:tabLst>
            </a:pPr>
            <a:r>
              <a:rPr lang="fr" sz="1800" b="0" strike="noStrike" spc="-1" dirty="0">
                <a:solidFill>
                  <a:schemeClr val="dk1"/>
                </a:solidFill>
                <a:latin typeface="Calibri"/>
                <a:ea typeface="Calibri"/>
              </a:rPr>
              <a:t>🖱  Cliquer sur               		</a:t>
            </a:r>
            <a:endParaRPr lang="fr-FR" sz="1800" b="0" strike="noStrike" spc="-1" dirty="0">
              <a:solidFill>
                <a:schemeClr val="dk1"/>
              </a:solidFill>
              <a:latin typeface="Arial"/>
            </a:endParaRPr>
          </a:p>
          <a:p>
            <a:pPr indent="0" defTabSz="914400">
              <a:lnSpc>
                <a:spcPct val="90000"/>
              </a:lnSpc>
              <a:spcBef>
                <a:spcPts val="799"/>
              </a:spcBef>
              <a:buNone/>
              <a:tabLst>
                <a:tab pos="0" algn="l"/>
              </a:tabLst>
            </a:pPr>
            <a:endParaRPr lang="fr-FR" sz="1800" b="0" strike="noStrike" spc="-1" dirty="0">
              <a:solidFill>
                <a:schemeClr val="dk1"/>
              </a:solidFill>
              <a:latin typeface="Arial"/>
            </a:endParaRPr>
          </a:p>
          <a:p>
            <a:pPr indent="0" defTabSz="914400">
              <a:lnSpc>
                <a:spcPct val="90000"/>
              </a:lnSpc>
              <a:spcBef>
                <a:spcPts val="799"/>
              </a:spcBef>
              <a:buNone/>
              <a:tabLst>
                <a:tab pos="0" algn="l"/>
              </a:tabLst>
            </a:pPr>
            <a:r>
              <a:rPr lang="fr" sz="1800" b="0" strike="noStrike" spc="-1" dirty="0">
                <a:solidFill>
                  <a:schemeClr val="dk1"/>
                </a:solidFill>
                <a:latin typeface="Calibri"/>
                <a:ea typeface="Calibri"/>
              </a:rPr>
              <a:t>🔑</a:t>
            </a:r>
            <a:r>
              <a:rPr lang="fr" sz="1800" b="1" strike="noStrike" spc="-1" dirty="0">
                <a:solidFill>
                  <a:schemeClr val="dk1"/>
                </a:solidFill>
                <a:latin typeface="Calibri"/>
                <a:ea typeface="Calibri"/>
              </a:rPr>
              <a:t> Avoir un compte </a:t>
            </a:r>
            <a:r>
              <a:rPr lang="fr" sz="1800" b="0" strike="noStrike" spc="-1" dirty="0">
                <a:solidFill>
                  <a:schemeClr val="dk1"/>
                </a:solidFill>
                <a:latin typeface="Calibri"/>
                <a:ea typeface="Calibri"/>
              </a:rPr>
              <a:t>sur l’un des services proposés</a:t>
            </a:r>
            <a:r>
              <a:rPr lang="fr-FR" sz="1800" spc="-1" dirty="0">
                <a:solidFill>
                  <a:schemeClr val="dk1"/>
                </a:solidFill>
                <a:latin typeface="Arial"/>
              </a:rPr>
              <a:t> </a:t>
            </a:r>
            <a:br>
              <a:rPr lang="fr-FR" sz="1800" spc="-1" dirty="0">
                <a:solidFill>
                  <a:schemeClr val="dk1"/>
                </a:solidFill>
                <a:latin typeface="Arial"/>
              </a:rPr>
            </a:br>
            <a:r>
              <a:rPr lang="fr-FR" sz="1800" spc="-1" dirty="0">
                <a:solidFill>
                  <a:schemeClr val="dk1"/>
                </a:solidFill>
                <a:latin typeface="Arial"/>
              </a:rPr>
              <a:t>     </a:t>
            </a:r>
            <a:r>
              <a:rPr lang="fr" sz="1800" b="0" strike="noStrike" spc="-1" dirty="0">
                <a:solidFill>
                  <a:schemeClr val="dk1"/>
                </a:solidFill>
                <a:latin typeface="Calibri"/>
                <a:ea typeface="Calibri"/>
              </a:rPr>
              <a:t>et choisir son </a:t>
            </a:r>
            <a:r>
              <a:rPr lang="fr" sz="1800" b="1" strike="noStrike" spc="-1" dirty="0">
                <a:solidFill>
                  <a:srgbClr val="03989E"/>
                </a:solidFill>
                <a:latin typeface="Calibri"/>
                <a:ea typeface="Calibri"/>
              </a:rPr>
              <a:t>service clé</a:t>
            </a:r>
            <a:endParaRPr lang="fr-FR" sz="1800" b="0" strike="noStrike" spc="-1" dirty="0">
              <a:solidFill>
                <a:schemeClr val="dk1"/>
              </a:solidFill>
              <a:latin typeface="Arial"/>
            </a:endParaRPr>
          </a:p>
          <a:p>
            <a:pPr indent="0" defTabSz="914400">
              <a:lnSpc>
                <a:spcPct val="90000"/>
              </a:lnSpc>
              <a:spcBef>
                <a:spcPts val="799"/>
              </a:spcBef>
              <a:buNone/>
              <a:tabLst>
                <a:tab pos="0" algn="l"/>
              </a:tabLst>
            </a:pPr>
            <a:endParaRPr lang="fr-FR" sz="1800" b="0" strike="noStrike" spc="-1" dirty="0">
              <a:solidFill>
                <a:schemeClr val="dk1"/>
              </a:solidFill>
              <a:latin typeface="Arial"/>
            </a:endParaRPr>
          </a:p>
          <a:p>
            <a:pPr indent="0" defTabSz="914400">
              <a:lnSpc>
                <a:spcPct val="90000"/>
              </a:lnSpc>
              <a:spcBef>
                <a:spcPts val="799"/>
              </a:spcBef>
              <a:buNone/>
              <a:tabLst>
                <a:tab pos="0" algn="l"/>
              </a:tabLst>
            </a:pPr>
            <a:r>
              <a:rPr lang="fr" sz="1800" b="0" strike="noStrike" spc="-1" dirty="0">
                <a:solidFill>
                  <a:schemeClr val="dk1"/>
                </a:solidFill>
                <a:latin typeface="Calibri"/>
                <a:ea typeface="Calibri"/>
              </a:rPr>
              <a:t>🖊  Entrer ses identifiants et mot de passe</a:t>
            </a:r>
            <a:endParaRPr lang="fr-FR" sz="1800" b="0" strike="noStrike" spc="-1" dirty="0">
              <a:solidFill>
                <a:schemeClr val="dk1"/>
              </a:solidFill>
              <a:latin typeface="Arial"/>
            </a:endParaRPr>
          </a:p>
          <a:p>
            <a:pPr indent="0" defTabSz="914400">
              <a:lnSpc>
                <a:spcPct val="90000"/>
              </a:lnSpc>
              <a:spcBef>
                <a:spcPts val="799"/>
              </a:spcBef>
              <a:buNone/>
              <a:tabLst>
                <a:tab pos="0" algn="l"/>
              </a:tabLst>
            </a:pPr>
            <a:endParaRPr lang="fr-FR" sz="1800" b="0" strike="noStrike" spc="-1" dirty="0">
              <a:solidFill>
                <a:schemeClr val="dk1"/>
              </a:solidFill>
              <a:latin typeface="Arial"/>
            </a:endParaRPr>
          </a:p>
          <a:p>
            <a:pPr indent="0" defTabSz="914400">
              <a:lnSpc>
                <a:spcPct val="90000"/>
              </a:lnSpc>
              <a:spcBef>
                <a:spcPts val="799"/>
              </a:spcBef>
              <a:buNone/>
              <a:tabLst>
                <a:tab pos="0" algn="l"/>
              </a:tabLst>
            </a:pPr>
            <a:r>
              <a:rPr lang="fr" sz="1800" b="0" strike="noStrike" spc="-1" dirty="0">
                <a:solidFill>
                  <a:schemeClr val="dk1"/>
                </a:solidFill>
                <a:latin typeface="Calibri"/>
                <a:ea typeface="Calibri"/>
              </a:rPr>
              <a:t>✔  Confirmer son identité et se connecter</a:t>
            </a:r>
            <a:endParaRPr lang="fr-FR" sz="1800" b="0" strike="noStrike" spc="-1" dirty="0">
              <a:solidFill>
                <a:schemeClr val="dk1"/>
              </a:solidFill>
              <a:latin typeface="Arial"/>
            </a:endParaRPr>
          </a:p>
          <a:p>
            <a:pPr indent="0" algn="ctr" defTabSz="914400">
              <a:lnSpc>
                <a:spcPct val="90000"/>
              </a:lnSpc>
              <a:spcBef>
                <a:spcPts val="799"/>
              </a:spcBef>
              <a:buNone/>
              <a:tabLst>
                <a:tab pos="0" algn="l"/>
              </a:tabLst>
            </a:pPr>
            <a:endParaRPr lang="fr-FR" sz="1800" b="0" strike="noStrike" spc="-1" dirty="0">
              <a:solidFill>
                <a:schemeClr val="dk1"/>
              </a:solidFill>
              <a:latin typeface="Arial"/>
            </a:endParaRPr>
          </a:p>
          <a:p>
            <a:pPr indent="0" algn="ctr" defTabSz="914400">
              <a:lnSpc>
                <a:spcPct val="90000"/>
              </a:lnSpc>
              <a:spcBef>
                <a:spcPts val="799"/>
              </a:spcBef>
              <a:buNone/>
              <a:tabLst>
                <a:tab pos="0" algn="l"/>
              </a:tabLst>
            </a:pPr>
            <a:endParaRPr lang="fr-FR" sz="1800" b="0" strike="noStrike" spc="-1" dirty="0">
              <a:solidFill>
                <a:schemeClr val="dk1"/>
              </a:solidFill>
              <a:latin typeface="Arial"/>
            </a:endParaRPr>
          </a:p>
          <a:p>
            <a:pPr indent="0" algn="ctr" defTabSz="914400">
              <a:lnSpc>
                <a:spcPct val="90000"/>
              </a:lnSpc>
              <a:spcBef>
                <a:spcPts val="799"/>
              </a:spcBef>
              <a:buNone/>
              <a:tabLst>
                <a:tab pos="0" algn="l"/>
              </a:tabLst>
            </a:pPr>
            <a:endParaRPr lang="fr-FR" sz="1800" b="0" strike="noStrike" spc="-1" dirty="0">
              <a:solidFill>
                <a:schemeClr val="dk1"/>
              </a:solidFill>
              <a:latin typeface="Arial"/>
            </a:endParaRPr>
          </a:p>
        </p:txBody>
      </p:sp>
      <p:sp>
        <p:nvSpPr>
          <p:cNvPr id="169" name="Google Shape;282;p36"/>
          <p:cNvSpPr/>
          <p:nvPr/>
        </p:nvSpPr>
        <p:spPr>
          <a:xfrm>
            <a:off x="1622384" y="4086763"/>
            <a:ext cx="5774040" cy="503640"/>
          </a:xfrm>
          <a:prstGeom prst="rect">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70" name="Google Shape;283;p36"/>
          <p:cNvSpPr/>
          <p:nvPr/>
        </p:nvSpPr>
        <p:spPr>
          <a:xfrm rot="5400000">
            <a:off x="7602963" y="2124777"/>
            <a:ext cx="671400" cy="544680"/>
          </a:xfrm>
          <a:prstGeom prst="hexagon">
            <a:avLst>
              <a:gd name="adj" fmla="val 25000"/>
              <a:gd name="vf" fmla="val 115470"/>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171" name="PlaceHolder 2"/>
          <p:cNvSpPr>
            <a:spLocks noGrp="1"/>
          </p:cNvSpPr>
          <p:nvPr>
            <p:ph type="ftr" idx="7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72" name="PlaceHolder 3"/>
          <p:cNvSpPr>
            <a:spLocks noGrp="1"/>
          </p:cNvSpPr>
          <p:nvPr>
            <p:ph type="sldNum" idx="71"/>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7D1B7E9-1B52-4D2E-AE40-689A524FD473}" type="slidenum">
              <a:rPr lang="fr" sz="900" b="0" strike="noStrike" spc="-1">
                <a:solidFill>
                  <a:srgbClr val="888888"/>
                </a:solidFill>
                <a:latin typeface="Calibri"/>
                <a:ea typeface="Calibri"/>
              </a:rPr>
              <a:t>14</a:t>
            </a:fld>
            <a:endParaRPr lang="fr-FR" sz="900" b="0" strike="noStrike" spc="-1">
              <a:solidFill>
                <a:srgbClr val="000000"/>
              </a:solidFill>
              <a:latin typeface="Calibri"/>
            </a:endParaRPr>
          </a:p>
        </p:txBody>
      </p:sp>
      <p:pic>
        <p:nvPicPr>
          <p:cNvPr id="4" name="Image 3">
            <a:extLst>
              <a:ext uri="{FF2B5EF4-FFF2-40B4-BE49-F238E27FC236}">
                <a16:creationId xmlns:a16="http://schemas.microsoft.com/office/drawing/2014/main" id="{DBB8A589-1143-C5CD-D2A8-9D5F872B8337}"/>
              </a:ext>
            </a:extLst>
          </p:cNvPr>
          <p:cNvPicPr>
            <a:picLocks noChangeAspect="1"/>
          </p:cNvPicPr>
          <p:nvPr/>
        </p:nvPicPr>
        <p:blipFill>
          <a:blip r:embed="rId2"/>
          <a:stretch>
            <a:fillRect/>
          </a:stretch>
        </p:blipFill>
        <p:spPr>
          <a:xfrm>
            <a:off x="3546925" y="1534715"/>
            <a:ext cx="1498260" cy="447242"/>
          </a:xfrm>
          <a:prstGeom prst="rect">
            <a:avLst/>
          </a:prstGeom>
        </p:spPr>
      </p:pic>
      <p:sp>
        <p:nvSpPr>
          <p:cNvPr id="5" name="ZoneTexte 4">
            <a:extLst>
              <a:ext uri="{FF2B5EF4-FFF2-40B4-BE49-F238E27FC236}">
                <a16:creationId xmlns:a16="http://schemas.microsoft.com/office/drawing/2014/main" id="{3986434E-F327-690F-5A88-2CB1DB668286}"/>
              </a:ext>
            </a:extLst>
          </p:cNvPr>
          <p:cNvSpPr txBox="1"/>
          <p:nvPr/>
        </p:nvSpPr>
        <p:spPr>
          <a:xfrm>
            <a:off x="1649756" y="4169306"/>
            <a:ext cx="5563134" cy="338554"/>
          </a:xfrm>
          <a:prstGeom prst="rect">
            <a:avLst/>
          </a:prstGeom>
          <a:noFill/>
        </p:spPr>
        <p:txBody>
          <a:bodyPr wrap="square" rtlCol="0">
            <a:spAutoFit/>
          </a:bodyPr>
          <a:lstStyle/>
          <a:p>
            <a:r>
              <a:rPr lang="fr" sz="1600" b="0" strike="noStrike" spc="-1" dirty="0">
                <a:solidFill>
                  <a:schemeClr val="dk1"/>
                </a:solidFill>
                <a:latin typeface="Calibri"/>
                <a:ea typeface="Calibri"/>
              </a:rPr>
              <a:t>❗ Sur un ordinateur public, penser à se déconnecter en partant</a:t>
            </a:r>
            <a:endParaRPr lang="fr-FR" sz="1600" b="0" strike="noStrike" spc="-1" dirty="0">
              <a:solidFill>
                <a:schemeClr val="dk1"/>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Google Shape;290;p37"/>
          <p:cNvCxnSpPr/>
          <p:nvPr/>
        </p:nvCxnSpPr>
        <p:spPr>
          <a:xfrm>
            <a:off x="628560" y="669240"/>
            <a:ext cx="7887240" cy="720"/>
          </a:xfrm>
          <a:prstGeom prst="straightConnector1">
            <a:avLst/>
          </a:prstGeom>
          <a:ln w="76200">
            <a:solidFill>
              <a:srgbClr val="03989E"/>
            </a:solidFill>
            <a:miter/>
          </a:ln>
        </p:spPr>
      </p:cxnSp>
      <p:sp>
        <p:nvSpPr>
          <p:cNvPr id="174" name="Google Shape;291;p37"/>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175" name="Google Shape;292;p37"/>
          <p:cNvPicPr/>
          <p:nvPr/>
        </p:nvPicPr>
        <p:blipFill>
          <a:blip r:embed="rId2"/>
          <a:stretch/>
        </p:blipFill>
        <p:spPr>
          <a:xfrm>
            <a:off x="0" y="669600"/>
            <a:ext cx="6590160" cy="4389840"/>
          </a:xfrm>
          <a:prstGeom prst="rect">
            <a:avLst/>
          </a:prstGeom>
          <a:ln w="9525">
            <a:solidFill>
              <a:srgbClr val="03989E"/>
            </a:solidFill>
            <a:round/>
          </a:ln>
        </p:spPr>
      </p:pic>
      <p:sp>
        <p:nvSpPr>
          <p:cNvPr id="176" name="Google Shape;293;p37"/>
          <p:cNvSpPr/>
          <p:nvPr/>
        </p:nvSpPr>
        <p:spPr>
          <a:xfrm>
            <a:off x="1272600" y="232920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177" name="Google Shape;294;p37"/>
          <p:cNvSpPr/>
          <p:nvPr/>
        </p:nvSpPr>
        <p:spPr>
          <a:xfrm>
            <a:off x="5622120" y="3021480"/>
            <a:ext cx="352116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p:txBody>
      </p:sp>
      <p:sp>
        <p:nvSpPr>
          <p:cNvPr id="178" name="PlaceHolder 1"/>
          <p:cNvSpPr>
            <a:spLocks noGrp="1"/>
          </p:cNvSpPr>
          <p:nvPr>
            <p:ph type="ftr" idx="7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79" name="PlaceHolder 2"/>
          <p:cNvSpPr>
            <a:spLocks noGrp="1"/>
          </p:cNvSpPr>
          <p:nvPr>
            <p:ph type="sldNum" idx="7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7803BD78-095E-4AAD-9239-3B91D13DE5EF}" type="slidenum">
              <a:rPr lang="fr" sz="900" b="0" strike="noStrike" spc="-1">
                <a:solidFill>
                  <a:srgbClr val="888888"/>
                </a:solidFill>
                <a:latin typeface="Calibri"/>
                <a:ea typeface="Calibri"/>
              </a:rPr>
              <a:t>15</a:t>
            </a:fld>
            <a:endParaRPr lang="fr-FR" sz="900" b="0" strike="noStrike" spc="-1">
              <a:solidFill>
                <a:srgbClr val="000000"/>
              </a:solidFill>
              <a:latin typeface="Calibri"/>
            </a:endParaRPr>
          </a:p>
        </p:txBody>
      </p:sp>
      <p:sp>
        <p:nvSpPr>
          <p:cNvPr id="180" name="ZoneTexte 2"/>
          <p:cNvSpPr/>
          <p:nvPr/>
        </p:nvSpPr>
        <p:spPr>
          <a:xfrm>
            <a:off x="4071960" y="93744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1" name="Google Shape;301;p38"/>
          <p:cNvCxnSpPr/>
          <p:nvPr/>
        </p:nvCxnSpPr>
        <p:spPr>
          <a:xfrm>
            <a:off x="628560" y="669240"/>
            <a:ext cx="7887240" cy="720"/>
          </a:xfrm>
          <a:prstGeom prst="straightConnector1">
            <a:avLst/>
          </a:prstGeom>
          <a:ln w="76200">
            <a:solidFill>
              <a:srgbClr val="03989E"/>
            </a:solidFill>
            <a:miter/>
          </a:ln>
        </p:spPr>
      </p:cxnSp>
      <p:sp>
        <p:nvSpPr>
          <p:cNvPr id="182" name="Google Shape;302;p38"/>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183" name="Google Shape;303;p38"/>
          <p:cNvPicPr/>
          <p:nvPr/>
        </p:nvPicPr>
        <p:blipFill>
          <a:blip r:embed="rId2"/>
          <a:stretch/>
        </p:blipFill>
        <p:spPr>
          <a:xfrm>
            <a:off x="0" y="649800"/>
            <a:ext cx="6590160" cy="4389840"/>
          </a:xfrm>
          <a:prstGeom prst="rect">
            <a:avLst/>
          </a:prstGeom>
          <a:ln w="9525">
            <a:solidFill>
              <a:srgbClr val="03989E"/>
            </a:solidFill>
            <a:round/>
          </a:ln>
        </p:spPr>
      </p:pic>
      <p:sp>
        <p:nvSpPr>
          <p:cNvPr id="184" name="Google Shape;304;p38"/>
          <p:cNvSpPr/>
          <p:nvPr/>
        </p:nvSpPr>
        <p:spPr>
          <a:xfrm>
            <a:off x="1272600" y="232920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185" name="Google Shape;305;p38"/>
          <p:cNvSpPr/>
          <p:nvPr/>
        </p:nvSpPr>
        <p:spPr>
          <a:xfrm>
            <a:off x="5622120" y="3021480"/>
            <a:ext cx="3521160" cy="982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👉Fiche de renseignement</a:t>
            </a:r>
            <a:endParaRPr lang="fr-FR" sz="2000" b="0" strike="noStrike" spc="-1" dirty="0">
              <a:solidFill>
                <a:srgbClr val="000000"/>
              </a:solidFill>
              <a:latin typeface="Calibri"/>
            </a:endParaRPr>
          </a:p>
        </p:txBody>
      </p:sp>
      <p:sp>
        <p:nvSpPr>
          <p:cNvPr id="186" name="PlaceHolder 1"/>
          <p:cNvSpPr>
            <a:spLocks noGrp="1"/>
          </p:cNvSpPr>
          <p:nvPr>
            <p:ph type="ftr" idx="7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87" name="PlaceHolder 2"/>
          <p:cNvSpPr>
            <a:spLocks noGrp="1"/>
          </p:cNvSpPr>
          <p:nvPr>
            <p:ph type="sldNum" idx="7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3000A51-5A8F-4904-BA1E-67D2D2DDD04E}" type="slidenum">
              <a:rPr lang="fr" sz="900" b="0" strike="noStrike" spc="-1">
                <a:solidFill>
                  <a:srgbClr val="888888"/>
                </a:solidFill>
                <a:latin typeface="Calibri"/>
                <a:ea typeface="Calibri"/>
              </a:rPr>
              <a:t>16</a:t>
            </a:fld>
            <a:endParaRPr lang="fr-FR" sz="900" b="0" strike="noStrike" spc="-1">
              <a:solidFill>
                <a:srgbClr val="000000"/>
              </a:solidFill>
              <a:latin typeface="Calibri"/>
            </a:endParaRPr>
          </a:p>
        </p:txBody>
      </p:sp>
      <p:sp>
        <p:nvSpPr>
          <p:cNvPr id="188" name="ZoneTexte 3"/>
          <p:cNvSpPr/>
          <p:nvPr/>
        </p:nvSpPr>
        <p:spPr>
          <a:xfrm>
            <a:off x="4040640" y="91260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Google Shape;312;p39"/>
          <p:cNvCxnSpPr/>
          <p:nvPr/>
        </p:nvCxnSpPr>
        <p:spPr>
          <a:xfrm>
            <a:off x="628560" y="669240"/>
            <a:ext cx="7887240" cy="720"/>
          </a:xfrm>
          <a:prstGeom prst="straightConnector1">
            <a:avLst/>
          </a:prstGeom>
          <a:ln w="76200">
            <a:solidFill>
              <a:srgbClr val="03989E"/>
            </a:solidFill>
            <a:miter/>
          </a:ln>
        </p:spPr>
      </p:cxnSp>
      <p:sp>
        <p:nvSpPr>
          <p:cNvPr id="190" name="Google Shape;313;p39"/>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191" name="Google Shape;314;p39"/>
          <p:cNvPicPr/>
          <p:nvPr/>
        </p:nvPicPr>
        <p:blipFill>
          <a:blip r:embed="rId2"/>
          <a:stretch/>
        </p:blipFill>
        <p:spPr>
          <a:xfrm>
            <a:off x="0" y="669600"/>
            <a:ext cx="6590160" cy="4389840"/>
          </a:xfrm>
          <a:prstGeom prst="rect">
            <a:avLst/>
          </a:prstGeom>
          <a:ln w="9525">
            <a:solidFill>
              <a:srgbClr val="03989E"/>
            </a:solidFill>
            <a:round/>
          </a:ln>
        </p:spPr>
      </p:pic>
      <p:sp>
        <p:nvSpPr>
          <p:cNvPr id="192" name="Google Shape;315;p39"/>
          <p:cNvSpPr/>
          <p:nvPr/>
        </p:nvSpPr>
        <p:spPr>
          <a:xfrm>
            <a:off x="1272600" y="23554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193" name="Google Shape;316;p39"/>
          <p:cNvSpPr/>
          <p:nvPr/>
        </p:nvSpPr>
        <p:spPr>
          <a:xfrm>
            <a:off x="5622120" y="3021480"/>
            <a:ext cx="3521160" cy="128772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👉Fiche de renseignement</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 Demande de bourse...</a:t>
            </a:r>
            <a:endParaRPr lang="fr-FR" sz="2000" b="0" strike="noStrike" spc="-1" dirty="0">
              <a:solidFill>
                <a:srgbClr val="000000"/>
              </a:solidFill>
              <a:latin typeface="Calibri"/>
            </a:endParaRPr>
          </a:p>
        </p:txBody>
      </p:sp>
      <p:sp>
        <p:nvSpPr>
          <p:cNvPr id="194" name="PlaceHolder 1"/>
          <p:cNvSpPr>
            <a:spLocks noGrp="1"/>
          </p:cNvSpPr>
          <p:nvPr>
            <p:ph type="ftr" idx="7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95" name="PlaceHolder 2"/>
          <p:cNvSpPr>
            <a:spLocks noGrp="1"/>
          </p:cNvSpPr>
          <p:nvPr>
            <p:ph type="sldNum" idx="77"/>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5642EBD-4C6B-40F4-BD9C-57EF66FC11AB}" type="slidenum">
              <a:rPr lang="fr" sz="900" b="0" strike="noStrike" spc="-1">
                <a:solidFill>
                  <a:srgbClr val="888888"/>
                </a:solidFill>
                <a:latin typeface="Calibri"/>
                <a:ea typeface="Calibri"/>
              </a:rPr>
              <a:t>17</a:t>
            </a:fld>
            <a:endParaRPr lang="fr-FR" sz="900" b="0" strike="noStrike" spc="-1">
              <a:solidFill>
                <a:srgbClr val="000000"/>
              </a:solidFill>
              <a:latin typeface="Calibri"/>
            </a:endParaRPr>
          </a:p>
        </p:txBody>
      </p:sp>
      <p:sp>
        <p:nvSpPr>
          <p:cNvPr id="196" name="ZoneTexte 1"/>
          <p:cNvSpPr/>
          <p:nvPr/>
        </p:nvSpPr>
        <p:spPr>
          <a:xfrm>
            <a:off x="4071960" y="93744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7" name="Google Shape;323;p40"/>
          <p:cNvCxnSpPr/>
          <p:nvPr/>
        </p:nvCxnSpPr>
        <p:spPr>
          <a:xfrm>
            <a:off x="628560" y="669240"/>
            <a:ext cx="7887240" cy="720"/>
          </a:xfrm>
          <a:prstGeom prst="straightConnector1">
            <a:avLst/>
          </a:prstGeom>
          <a:ln w="76200">
            <a:solidFill>
              <a:srgbClr val="03989E"/>
            </a:solidFill>
            <a:miter/>
          </a:ln>
        </p:spPr>
      </p:cxnSp>
      <p:sp>
        <p:nvSpPr>
          <p:cNvPr id="198" name="Google Shape;324;p40"/>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199" name="Google Shape;325;p40"/>
          <p:cNvPicPr/>
          <p:nvPr/>
        </p:nvPicPr>
        <p:blipFill>
          <a:blip r:embed="rId2"/>
          <a:stretch/>
        </p:blipFill>
        <p:spPr>
          <a:xfrm>
            <a:off x="21600" y="752400"/>
            <a:ext cx="6590160" cy="4389840"/>
          </a:xfrm>
          <a:prstGeom prst="rect">
            <a:avLst/>
          </a:prstGeom>
          <a:ln w="9525">
            <a:solidFill>
              <a:srgbClr val="03989E"/>
            </a:solidFill>
            <a:round/>
          </a:ln>
        </p:spPr>
      </p:pic>
      <p:sp>
        <p:nvSpPr>
          <p:cNvPr id="200" name="Google Shape;326;p40"/>
          <p:cNvSpPr/>
          <p:nvPr/>
        </p:nvSpPr>
        <p:spPr>
          <a:xfrm>
            <a:off x="1272600" y="23554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01" name="Google Shape;327;p40"/>
          <p:cNvSpPr/>
          <p:nvPr/>
        </p:nvSpPr>
        <p:spPr>
          <a:xfrm>
            <a:off x="5622120" y="3021480"/>
            <a:ext cx="3521160" cy="1915727"/>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👉Fiche de renseignement</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 Demande de bourse…</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 Orientation </a:t>
            </a:r>
            <a:r>
              <a:rPr lang="fr" sz="2000" spc="-1" dirty="0">
                <a:solidFill>
                  <a:schemeClr val="dk1"/>
                </a:solidFill>
                <a:latin typeface="Calibri"/>
                <a:ea typeface="Calibri"/>
              </a:rPr>
              <a:t>et affectation </a:t>
            </a:r>
            <a:r>
              <a:rPr lang="fr" sz="2000" b="0" strike="noStrike" spc="-1" dirty="0">
                <a:solidFill>
                  <a:schemeClr val="dk1"/>
                </a:solidFill>
                <a:latin typeface="Calibri"/>
                <a:ea typeface="Calibri"/>
              </a:rPr>
              <a:t>en fin de 3</a:t>
            </a:r>
            <a:r>
              <a:rPr lang="fr" sz="2000" b="0" strike="noStrike" spc="-1" baseline="30000" dirty="0">
                <a:solidFill>
                  <a:schemeClr val="dk1"/>
                </a:solidFill>
                <a:latin typeface="Calibri"/>
                <a:ea typeface="Calibri"/>
              </a:rPr>
              <a:t>ème</a:t>
            </a:r>
            <a:r>
              <a:rPr lang="fr" sz="2000" b="0" strike="noStrike" spc="-1" dirty="0">
                <a:solidFill>
                  <a:schemeClr val="dk1"/>
                </a:solidFill>
                <a:latin typeface="Calibri"/>
                <a:ea typeface="Calibri"/>
              </a:rPr>
              <a:t> </a:t>
            </a:r>
            <a:endParaRPr lang="fr-FR" sz="2000" b="0" strike="noStrike" spc="-1" dirty="0">
              <a:solidFill>
                <a:srgbClr val="000000"/>
              </a:solidFill>
              <a:latin typeface="Calibri"/>
            </a:endParaRPr>
          </a:p>
        </p:txBody>
      </p:sp>
      <p:sp>
        <p:nvSpPr>
          <p:cNvPr id="202" name="PlaceHolder 1"/>
          <p:cNvSpPr>
            <a:spLocks noGrp="1"/>
          </p:cNvSpPr>
          <p:nvPr>
            <p:ph type="ftr" idx="78"/>
          </p:nvPr>
        </p:nvSpPr>
        <p:spPr>
          <a:xfrm>
            <a:off x="6229440" y="4921920"/>
            <a:ext cx="3085560" cy="19692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03" name="PlaceHolder 2"/>
          <p:cNvSpPr>
            <a:spLocks noGrp="1"/>
          </p:cNvSpPr>
          <p:nvPr>
            <p:ph type="sldNum" idx="7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28F3551-FB74-477E-8167-777635187E2B}" type="slidenum">
              <a:rPr lang="fr" sz="900" b="0" strike="noStrike" spc="-1">
                <a:solidFill>
                  <a:srgbClr val="888888"/>
                </a:solidFill>
                <a:latin typeface="Calibri"/>
                <a:ea typeface="Calibri"/>
              </a:rPr>
              <a:t>18</a:t>
            </a:fld>
            <a:r>
              <a:rPr lang="fr" sz="900" b="0" strike="noStrike" spc="-1" dirty="0">
                <a:solidFill>
                  <a:srgbClr val="888888"/>
                </a:solidFill>
                <a:latin typeface="Calibri"/>
                <a:ea typeface="Calibri"/>
              </a:rPr>
              <a:t>i</a:t>
            </a:r>
            <a:endParaRPr lang="fr-FR" sz="900" b="0" strike="noStrike" spc="-1" dirty="0">
              <a:solidFill>
                <a:srgbClr val="000000"/>
              </a:solidFill>
              <a:latin typeface="Calibri"/>
            </a:endParaRPr>
          </a:p>
        </p:txBody>
      </p:sp>
      <p:sp>
        <p:nvSpPr>
          <p:cNvPr id="204" name="ZoneTexte 1"/>
          <p:cNvSpPr/>
          <p:nvPr/>
        </p:nvSpPr>
        <p:spPr>
          <a:xfrm>
            <a:off x="4064760" y="100872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 name="Google Shape;323;p40"/>
          <p:cNvCxnSpPr/>
          <p:nvPr/>
        </p:nvCxnSpPr>
        <p:spPr>
          <a:xfrm>
            <a:off x="628560" y="669240"/>
            <a:ext cx="7887240" cy="720"/>
          </a:xfrm>
          <a:prstGeom prst="straightConnector1">
            <a:avLst/>
          </a:prstGeom>
          <a:ln w="76200">
            <a:solidFill>
              <a:srgbClr val="03989E"/>
            </a:solidFill>
            <a:miter/>
          </a:ln>
        </p:spPr>
      </p:cxnSp>
      <p:sp>
        <p:nvSpPr>
          <p:cNvPr id="206" name="Google Shape;324;p40"/>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07" name="Google Shape;325;p40"/>
          <p:cNvPicPr/>
          <p:nvPr/>
        </p:nvPicPr>
        <p:blipFill>
          <a:blip r:embed="rId2"/>
          <a:stretch/>
        </p:blipFill>
        <p:spPr>
          <a:xfrm>
            <a:off x="0" y="737640"/>
            <a:ext cx="6590160" cy="4389840"/>
          </a:xfrm>
          <a:prstGeom prst="rect">
            <a:avLst/>
          </a:prstGeom>
          <a:ln w="9525">
            <a:solidFill>
              <a:srgbClr val="03989E"/>
            </a:solidFill>
            <a:round/>
          </a:ln>
        </p:spPr>
      </p:pic>
      <p:sp>
        <p:nvSpPr>
          <p:cNvPr id="208" name="Google Shape;326;p40"/>
          <p:cNvSpPr/>
          <p:nvPr/>
        </p:nvSpPr>
        <p:spPr>
          <a:xfrm>
            <a:off x="1272600" y="23554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09" name="Google Shape;327;p40"/>
          <p:cNvSpPr/>
          <p:nvPr/>
        </p:nvSpPr>
        <p:spPr>
          <a:xfrm>
            <a:off x="5622480" y="2816856"/>
            <a:ext cx="3521160" cy="2223504"/>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000" b="0" strike="noStrike" spc="-1" dirty="0">
                <a:solidFill>
                  <a:schemeClr val="dk1"/>
                </a:solidFill>
                <a:latin typeface="Calibri"/>
                <a:ea typeface="Calibri"/>
              </a:rPr>
              <a:t>C’est le site pour les démarches liées à l’éducation nationale :</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👉Fiche de renseignement</a:t>
            </a:r>
            <a:endParaRPr lang="fr-FR" sz="2000" b="0" strike="noStrike" spc="-1" dirty="0">
              <a:solidFill>
                <a:srgbClr val="000000"/>
              </a:solidFill>
              <a:latin typeface="Calibri"/>
            </a:endParaRPr>
          </a:p>
          <a:p>
            <a:pPr defTabSz="914400">
              <a:lnSpc>
                <a:spcPct val="100000"/>
              </a:lnSpc>
              <a:tabLst>
                <a:tab pos="0" algn="l"/>
              </a:tabLst>
            </a:pPr>
            <a:r>
              <a:rPr lang="fr" sz="2000" b="0" strike="noStrike" spc="-1" dirty="0">
                <a:solidFill>
                  <a:schemeClr val="dk1"/>
                </a:solidFill>
                <a:latin typeface="Calibri"/>
                <a:ea typeface="Calibri"/>
              </a:rPr>
              <a:t>👉 Demande de bourse…</a:t>
            </a:r>
            <a:endParaRPr lang="fr-FR" sz="2000" b="0" strike="noStrike" spc="-1" dirty="0">
              <a:solidFill>
                <a:srgbClr val="000000"/>
              </a:solidFill>
              <a:latin typeface="Calibri"/>
            </a:endParaRPr>
          </a:p>
          <a:p>
            <a:pPr>
              <a:tabLst>
                <a:tab pos="0" algn="l"/>
              </a:tabLst>
            </a:pPr>
            <a:r>
              <a:rPr lang="fr" sz="2000" b="0" strike="noStrike" spc="-1" dirty="0">
                <a:solidFill>
                  <a:schemeClr val="dk1"/>
                </a:solidFill>
                <a:latin typeface="Calibri"/>
                <a:ea typeface="Calibri"/>
              </a:rPr>
              <a:t>👉 Orientation </a:t>
            </a:r>
            <a:r>
              <a:rPr lang="fr" sz="2000" spc="-1" dirty="0">
                <a:solidFill>
                  <a:schemeClr val="dk1"/>
                </a:solidFill>
                <a:latin typeface="Calibri"/>
                <a:ea typeface="Calibri"/>
              </a:rPr>
              <a:t>et affectation </a:t>
            </a:r>
            <a:r>
              <a:rPr lang="fr" sz="2000" b="0" strike="noStrike" spc="-1" dirty="0">
                <a:solidFill>
                  <a:schemeClr val="dk1"/>
                </a:solidFill>
                <a:latin typeface="Calibri"/>
                <a:ea typeface="Calibri"/>
              </a:rPr>
              <a:t>en fin de 3</a:t>
            </a:r>
            <a:r>
              <a:rPr lang="fr" sz="2000" b="0" strike="noStrike" spc="-1" baseline="30000" dirty="0">
                <a:solidFill>
                  <a:schemeClr val="dk1"/>
                </a:solidFill>
                <a:latin typeface="Calibri"/>
                <a:ea typeface="Calibri"/>
              </a:rPr>
              <a:t>ème</a:t>
            </a:r>
          </a:p>
          <a:p>
            <a:pPr>
              <a:tabLst>
                <a:tab pos="0" algn="l"/>
              </a:tabLst>
            </a:pPr>
            <a:r>
              <a:rPr lang="fr" sz="2000" b="0" strike="noStrike" spc="-1" dirty="0">
                <a:solidFill>
                  <a:schemeClr val="dk1"/>
                </a:solidFill>
                <a:latin typeface="Calibri"/>
                <a:ea typeface="Calibri"/>
              </a:rPr>
              <a:t> </a:t>
            </a:r>
            <a:r>
              <a:rPr lang="fr-FR" sz="2000" b="0" strike="noStrike" spc="-1" dirty="0">
                <a:solidFill>
                  <a:schemeClr val="dk1"/>
                </a:solidFill>
                <a:latin typeface="Calibri"/>
                <a:ea typeface="Calibri"/>
              </a:rPr>
              <a:t>👉 Notes du brevet</a:t>
            </a:r>
            <a:endParaRPr lang="fr-FR" sz="2000" b="0" strike="noStrike" spc="-1" dirty="0">
              <a:solidFill>
                <a:srgbClr val="000000"/>
              </a:solidFill>
              <a:latin typeface="Calibri"/>
            </a:endParaRPr>
          </a:p>
        </p:txBody>
      </p:sp>
      <p:sp>
        <p:nvSpPr>
          <p:cNvPr id="210" name="PlaceHolder 1"/>
          <p:cNvSpPr>
            <a:spLocks noGrp="1"/>
          </p:cNvSpPr>
          <p:nvPr>
            <p:ph type="ftr" idx="8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12" name="ZoneTexte 1"/>
          <p:cNvSpPr/>
          <p:nvPr/>
        </p:nvSpPr>
        <p:spPr>
          <a:xfrm>
            <a:off x="4050720" y="1010520"/>
            <a:ext cx="73044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198E67F-C965-E78A-EF30-498F4C36986F}"/>
            </a:ext>
          </a:extLst>
        </p:cNvPr>
        <p:cNvGrpSpPr/>
        <p:nvPr/>
      </p:nvGrpSpPr>
      <p:grpSpPr>
        <a:xfrm>
          <a:off x="0" y="0"/>
          <a:ext cx="0" cy="0"/>
          <a:chOff x="0" y="0"/>
          <a:chExt cx="0" cy="0"/>
        </a:xfrm>
      </p:grpSpPr>
      <p:pic>
        <p:nvPicPr>
          <p:cNvPr id="5" name="Image 4" descr="Une image contenant les logos des partenaires : la préfète du 04, France numrique ensemble, Académie aix-marseille, Drane, Hub du sud, France services, conseillers numériques">
            <a:extLst>
              <a:ext uri="{FF2B5EF4-FFF2-40B4-BE49-F238E27FC236}">
                <a16:creationId xmlns:a16="http://schemas.microsoft.com/office/drawing/2014/main" id="{AC7B940C-B37E-E813-6A72-74B347D6DAAB}"/>
              </a:ext>
            </a:extLst>
          </p:cNvPr>
          <p:cNvPicPr>
            <a:picLocks noChangeAspect="1"/>
          </p:cNvPicPr>
          <p:nvPr/>
        </p:nvPicPr>
        <p:blipFill>
          <a:blip r:embed="rId2"/>
          <a:stretch>
            <a:fillRect/>
          </a:stretch>
        </p:blipFill>
        <p:spPr>
          <a:xfrm>
            <a:off x="114603" y="3858315"/>
            <a:ext cx="3781041" cy="1180269"/>
          </a:xfrm>
          <a:prstGeom prst="rect">
            <a:avLst/>
          </a:prstGeom>
        </p:spPr>
      </p:pic>
      <p:sp>
        <p:nvSpPr>
          <p:cNvPr id="82" name="PlaceHolder 1">
            <a:extLst>
              <a:ext uri="{FF2B5EF4-FFF2-40B4-BE49-F238E27FC236}">
                <a16:creationId xmlns:a16="http://schemas.microsoft.com/office/drawing/2014/main" id="{DC1419BE-D643-E3E4-6E8C-B40CEA727EFD}"/>
              </a:ext>
            </a:extLst>
          </p:cNvPr>
          <p:cNvSpPr>
            <a:spLocks noGrp="1"/>
          </p:cNvSpPr>
          <p:nvPr>
            <p:ph type="title"/>
          </p:nvPr>
        </p:nvSpPr>
        <p:spPr>
          <a:xfrm>
            <a:off x="628920" y="40957"/>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FR" sz="3000" b="0" strike="noStrike" spc="-1" dirty="0">
                <a:solidFill>
                  <a:schemeClr val="dk1"/>
                </a:solidFill>
                <a:latin typeface="Calibri"/>
                <a:ea typeface="Calibri"/>
              </a:rPr>
              <a:t>Avant Propos</a:t>
            </a:r>
            <a:endParaRPr lang="fr-FR" sz="3000" b="0" strike="noStrike" spc="-1" dirty="0">
              <a:solidFill>
                <a:schemeClr val="dk1"/>
              </a:solidFill>
              <a:latin typeface="Arial"/>
            </a:endParaRPr>
          </a:p>
        </p:txBody>
      </p:sp>
      <p:cxnSp>
        <p:nvCxnSpPr>
          <p:cNvPr id="83" name="Google Shape;104;p2">
            <a:extLst>
              <a:ext uri="{FF2B5EF4-FFF2-40B4-BE49-F238E27FC236}">
                <a16:creationId xmlns:a16="http://schemas.microsoft.com/office/drawing/2014/main" id="{55BE0615-C5AC-9E96-3246-56C56583E2D0}"/>
              </a:ext>
            </a:extLst>
          </p:cNvPr>
          <p:cNvCxnSpPr/>
          <p:nvPr/>
        </p:nvCxnSpPr>
        <p:spPr>
          <a:xfrm>
            <a:off x="628920" y="836557"/>
            <a:ext cx="7887240" cy="720"/>
          </a:xfrm>
          <a:prstGeom prst="straightConnector1">
            <a:avLst/>
          </a:prstGeom>
          <a:ln w="76200">
            <a:solidFill>
              <a:srgbClr val="03989E"/>
            </a:solidFill>
            <a:miter/>
          </a:ln>
        </p:spPr>
      </p:cxnSp>
      <p:sp>
        <p:nvSpPr>
          <p:cNvPr id="84" name="PlaceHolder 2">
            <a:extLst>
              <a:ext uri="{FF2B5EF4-FFF2-40B4-BE49-F238E27FC236}">
                <a16:creationId xmlns:a16="http://schemas.microsoft.com/office/drawing/2014/main" id="{10511339-0BAA-E17F-A1F8-6ADD633D3D7B}"/>
              </a:ext>
            </a:extLst>
          </p:cNvPr>
          <p:cNvSpPr>
            <a:spLocks noGrp="1"/>
          </p:cNvSpPr>
          <p:nvPr>
            <p:ph type="sldNum" idx="4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FR" sz="900" b="0" strike="noStrike" spc="-1">
                <a:solidFill>
                  <a:srgbClr val="888888"/>
                </a:solidFill>
                <a:latin typeface="Calibri"/>
                <a:ea typeface="Calibri"/>
              </a:defRPr>
            </a:lvl1pPr>
          </a:lstStyle>
          <a:p>
            <a:pPr indent="0" algn="r" defTabSz="914400">
              <a:lnSpc>
                <a:spcPct val="100000"/>
              </a:lnSpc>
              <a:buNone/>
              <a:tabLst>
                <a:tab pos="0" algn="l"/>
              </a:tabLst>
            </a:pPr>
            <a:fld id="{4CAAAA81-FDEE-4159-9D30-482114967056}" type="slidenum">
              <a:rPr lang="fr-FR" sz="900" b="0" strike="noStrike" spc="-1">
                <a:solidFill>
                  <a:srgbClr val="888888"/>
                </a:solidFill>
                <a:latin typeface="Calibri"/>
                <a:ea typeface="Calibri"/>
              </a:rPr>
              <a:t>2</a:t>
            </a:fld>
            <a:endParaRPr lang="fr-FR" sz="900" b="0" strike="noStrike" spc="-1" dirty="0">
              <a:solidFill>
                <a:srgbClr val="000000"/>
              </a:solidFill>
              <a:latin typeface="Calibri"/>
            </a:endParaRPr>
          </a:p>
        </p:txBody>
      </p:sp>
      <p:sp>
        <p:nvSpPr>
          <p:cNvPr id="85" name="Google Shape;110;p2">
            <a:extLst>
              <a:ext uri="{FF2B5EF4-FFF2-40B4-BE49-F238E27FC236}">
                <a16:creationId xmlns:a16="http://schemas.microsoft.com/office/drawing/2014/main" id="{5C01073F-6CE0-CA82-85C9-8216EA480A4F}"/>
              </a:ext>
            </a:extLst>
          </p:cNvPr>
          <p:cNvSpPr/>
          <p:nvPr/>
        </p:nvSpPr>
        <p:spPr>
          <a:xfrm>
            <a:off x="1579860" y="1013722"/>
            <a:ext cx="5984280" cy="3531554"/>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pPr>
            <a:r>
              <a:rPr lang="fr-FR" sz="1500" b="1" u="sng" strike="noStrike" spc="-1" dirty="0">
                <a:solidFill>
                  <a:schemeClr val="dk1"/>
                </a:solidFill>
                <a:latin typeface="Calibri"/>
                <a:ea typeface="Calibri"/>
              </a:rPr>
              <a:t>Objectifs : </a:t>
            </a:r>
            <a:br>
              <a:rPr lang="fr-FR" sz="1500" b="0" strike="noStrike" spc="-1" dirty="0">
                <a:solidFill>
                  <a:schemeClr val="dk1"/>
                </a:solidFill>
                <a:latin typeface="Calibri"/>
                <a:ea typeface="Calibri"/>
              </a:rPr>
            </a:br>
            <a:r>
              <a:rPr lang="fr-FR" sz="1500" strike="noStrike" spc="-1" dirty="0">
                <a:solidFill>
                  <a:schemeClr val="dk1"/>
                </a:solidFill>
                <a:latin typeface="Calibri"/>
                <a:ea typeface="Calibri"/>
              </a:rPr>
              <a:t>Accéder, installer, </a:t>
            </a:r>
          </a:p>
          <a:p>
            <a:pPr algn="ctr" defTabSz="914400">
              <a:lnSpc>
                <a:spcPct val="100000"/>
              </a:lnSpc>
            </a:pPr>
            <a:r>
              <a:rPr lang="fr-FR" sz="1500" strike="noStrike" spc="-1" dirty="0">
                <a:solidFill>
                  <a:schemeClr val="dk1"/>
                </a:solidFill>
                <a:latin typeface="Calibri"/>
                <a:ea typeface="Calibri"/>
              </a:rPr>
              <a:t>se connecter et manipuler </a:t>
            </a:r>
          </a:p>
          <a:p>
            <a:pPr algn="ctr" defTabSz="914400">
              <a:lnSpc>
                <a:spcPct val="100000"/>
              </a:lnSpc>
            </a:pPr>
            <a:r>
              <a:rPr lang="fr-FR" sz="1500" b="1" strike="noStrike" spc="-1" dirty="0">
                <a:solidFill>
                  <a:schemeClr val="dk1"/>
                </a:solidFill>
                <a:latin typeface="Calibri"/>
                <a:ea typeface="Calibri"/>
              </a:rPr>
              <a:t>Pronote</a:t>
            </a:r>
            <a:r>
              <a:rPr lang="fr-FR" sz="1500" b="0" strike="noStrike" spc="-1" dirty="0">
                <a:solidFill>
                  <a:schemeClr val="dk1"/>
                </a:solidFill>
                <a:latin typeface="Calibri"/>
                <a:ea typeface="Calibri"/>
              </a:rPr>
              <a:t> sur son smartphone</a:t>
            </a:r>
            <a:r>
              <a:rPr lang="fr-FR" sz="1500" spc="-1" dirty="0">
                <a:solidFill>
                  <a:schemeClr val="dk1"/>
                </a:solidFill>
                <a:latin typeface="Calibri"/>
                <a:ea typeface="Calibri"/>
              </a:rPr>
              <a:t> et / ou ordinateur.</a:t>
            </a:r>
            <a:br>
              <a:rPr lang="fr-FR" sz="1500" spc="-1" dirty="0">
                <a:solidFill>
                  <a:schemeClr val="dk1"/>
                </a:solidFill>
                <a:latin typeface="Calibri"/>
                <a:ea typeface="Calibri"/>
              </a:rPr>
            </a:br>
            <a:endParaRPr lang="fr-FR" sz="1500" spc="-1" dirty="0">
              <a:solidFill>
                <a:schemeClr val="dk1"/>
              </a:solidFill>
              <a:latin typeface="Calibri"/>
              <a:ea typeface="Calibri"/>
            </a:endParaRPr>
          </a:p>
          <a:p>
            <a:pPr algn="ctr" defTabSz="914400">
              <a:lnSpc>
                <a:spcPct val="100000"/>
              </a:lnSpc>
            </a:pPr>
            <a:r>
              <a:rPr lang="fr-FR" sz="1500" b="1" spc="-1" dirty="0">
                <a:solidFill>
                  <a:schemeClr val="dk1"/>
                </a:solidFill>
                <a:latin typeface="Calibri"/>
                <a:ea typeface="Calibri"/>
              </a:rPr>
              <a:t>Public : </a:t>
            </a:r>
            <a:r>
              <a:rPr lang="fr-FR" sz="1500" spc="-1" dirty="0">
                <a:solidFill>
                  <a:schemeClr val="dk1"/>
                </a:solidFill>
                <a:latin typeface="Calibri"/>
                <a:ea typeface="Calibri"/>
              </a:rPr>
              <a:t>Parents de collégiens [04]</a:t>
            </a:r>
          </a:p>
          <a:p>
            <a:pPr algn="ctr" defTabSz="914400">
              <a:lnSpc>
                <a:spcPct val="100000"/>
              </a:lnSpc>
            </a:pPr>
            <a:endParaRPr lang="fr-FR" sz="1500" spc="-1" dirty="0">
              <a:solidFill>
                <a:schemeClr val="dk1"/>
              </a:solidFill>
              <a:latin typeface="Calibri"/>
              <a:ea typeface="Calibri"/>
            </a:endParaRPr>
          </a:p>
          <a:p>
            <a:pPr algn="ctr"/>
            <a:r>
              <a:rPr lang="fr-FR" sz="1500" b="1" spc="-1" dirty="0">
                <a:solidFill>
                  <a:schemeClr val="dk1"/>
                </a:solidFill>
                <a:latin typeface="Calibri"/>
                <a:ea typeface="Calibri"/>
              </a:rPr>
              <a:t>Durée :</a:t>
            </a:r>
            <a:r>
              <a:rPr lang="fr-FR" sz="1500" spc="-1" dirty="0">
                <a:solidFill>
                  <a:schemeClr val="dk1"/>
                </a:solidFill>
                <a:latin typeface="Calibri"/>
                <a:ea typeface="Calibri"/>
              </a:rPr>
              <a:t> 2h environ</a:t>
            </a:r>
            <a:br>
              <a:rPr lang="fr-FR" sz="1500" spc="-1" dirty="0">
                <a:solidFill>
                  <a:schemeClr val="dk1"/>
                </a:solidFill>
                <a:latin typeface="Calibri"/>
                <a:ea typeface="Calibri"/>
              </a:rPr>
            </a:br>
            <a:endParaRPr lang="fr-FR" sz="1500" spc="-1" dirty="0">
              <a:solidFill>
                <a:schemeClr val="dk1"/>
              </a:solidFill>
              <a:latin typeface="Calibri"/>
              <a:ea typeface="Calibri"/>
            </a:endParaRPr>
          </a:p>
          <a:p>
            <a:pPr algn="ctr"/>
            <a:r>
              <a:rPr lang="fr-FR" sz="1500" b="1" strike="noStrike" spc="-1" dirty="0">
                <a:solidFill>
                  <a:schemeClr val="dk1"/>
                </a:solidFill>
                <a:latin typeface="Calibri"/>
                <a:ea typeface="Calibri"/>
              </a:rPr>
              <a:t>Matériel nécessaire </a:t>
            </a:r>
            <a:r>
              <a:rPr lang="fr-FR" sz="1500" strike="noStrike" spc="-1" dirty="0">
                <a:solidFill>
                  <a:schemeClr val="dk1"/>
                </a:solidFill>
                <a:latin typeface="Calibri"/>
                <a:ea typeface="Calibri"/>
              </a:rPr>
              <a:t>: </a:t>
            </a:r>
          </a:p>
          <a:p>
            <a:pPr algn="ctr"/>
            <a:r>
              <a:rPr lang="fr-FR" sz="1500" spc="-1" dirty="0">
                <a:solidFill>
                  <a:schemeClr val="dk1"/>
                </a:solidFill>
                <a:latin typeface="Calibri"/>
                <a:ea typeface="Calibri"/>
              </a:rPr>
              <a:t>1 ordinateur et un écran de projection</a:t>
            </a:r>
          </a:p>
          <a:p>
            <a:pPr algn="ctr"/>
            <a:r>
              <a:rPr lang="fr-FR" sz="1500" strike="noStrike" spc="-1" dirty="0">
                <a:solidFill>
                  <a:schemeClr val="dk1"/>
                </a:solidFill>
                <a:latin typeface="Calibri"/>
                <a:ea typeface="Calibri"/>
              </a:rPr>
              <a:t>Les smartphones/ordinateurs des usagers</a:t>
            </a:r>
          </a:p>
          <a:p>
            <a:pPr algn="ctr"/>
            <a:r>
              <a:rPr lang="fr-FR" sz="1500" spc="-1" dirty="0">
                <a:solidFill>
                  <a:schemeClr val="dk1"/>
                </a:solidFill>
                <a:latin typeface="Calibri"/>
                <a:ea typeface="Calibri"/>
              </a:rPr>
              <a:t>Connexion internet</a:t>
            </a:r>
          </a:p>
          <a:p>
            <a:pPr algn="ctr"/>
            <a:r>
              <a:rPr lang="fr-FR" sz="1500" i="1" spc="-1" dirty="0">
                <a:solidFill>
                  <a:schemeClr val="dk1"/>
                </a:solidFill>
                <a:latin typeface="Calibri"/>
                <a:ea typeface="Calibri"/>
              </a:rPr>
              <a:t>Le compte rendu de l’atelier (facultatif)</a:t>
            </a:r>
          </a:p>
          <a:p>
            <a:pPr algn="ctr"/>
            <a:endParaRPr lang="fr-FR" sz="1500" strike="noStrike" spc="-1" dirty="0">
              <a:solidFill>
                <a:srgbClr val="000000"/>
              </a:solidFill>
              <a:latin typeface="Calibri"/>
            </a:endParaRPr>
          </a:p>
        </p:txBody>
      </p:sp>
      <p:sp>
        <p:nvSpPr>
          <p:cNvPr id="3" name="ZoneTexte 2">
            <a:extLst>
              <a:ext uri="{FF2B5EF4-FFF2-40B4-BE49-F238E27FC236}">
                <a16:creationId xmlns:a16="http://schemas.microsoft.com/office/drawing/2014/main" id="{6D81C24E-A3A8-36B0-4C67-FB4D95D7A290}"/>
              </a:ext>
            </a:extLst>
          </p:cNvPr>
          <p:cNvSpPr txBox="1"/>
          <p:nvPr/>
        </p:nvSpPr>
        <p:spPr>
          <a:xfrm>
            <a:off x="7850179" y="4426451"/>
            <a:ext cx="1253837" cy="276999"/>
          </a:xfrm>
          <a:prstGeom prst="rect">
            <a:avLst/>
          </a:prstGeom>
          <a:noFill/>
        </p:spPr>
        <p:txBody>
          <a:bodyPr wrap="square">
            <a:spAutoFit/>
          </a:bodyPr>
          <a:lstStyle/>
          <a:p>
            <a:r>
              <a:rPr lang="fr-FR" sz="1200" b="0" i="0" dirty="0">
                <a:solidFill>
                  <a:srgbClr val="202122"/>
                </a:solidFill>
                <a:effectLst/>
                <a:latin typeface="Arial" panose="020B0604020202020204" pitchFamily="34" charset="0"/>
              </a:rPr>
              <a:t>CC-BY-NC-SA</a:t>
            </a:r>
            <a:endParaRPr lang="fr-FR" sz="1200" dirty="0"/>
          </a:p>
        </p:txBody>
      </p:sp>
      <p:pic>
        <p:nvPicPr>
          <p:cNvPr id="6" name="Image 5">
            <a:extLst>
              <a:ext uri="{FF2B5EF4-FFF2-40B4-BE49-F238E27FC236}">
                <a16:creationId xmlns:a16="http://schemas.microsoft.com/office/drawing/2014/main" id="{76452B76-D74D-AE4A-1886-F212E62E4DB5}"/>
              </a:ext>
            </a:extLst>
          </p:cNvPr>
          <p:cNvPicPr>
            <a:picLocks noChangeAspect="1"/>
          </p:cNvPicPr>
          <p:nvPr/>
        </p:nvPicPr>
        <p:blipFill>
          <a:blip r:embed="rId3"/>
          <a:stretch>
            <a:fillRect/>
          </a:stretch>
        </p:blipFill>
        <p:spPr>
          <a:xfrm>
            <a:off x="7924800" y="4670292"/>
            <a:ext cx="1104597" cy="370068"/>
          </a:xfrm>
          <a:prstGeom prst="rect">
            <a:avLst/>
          </a:prstGeom>
        </p:spPr>
      </p:pic>
    </p:spTree>
    <p:extLst>
      <p:ext uri="{BB962C8B-B14F-4D97-AF65-F5344CB8AC3E}">
        <p14:creationId xmlns:p14="http://schemas.microsoft.com/office/powerpoint/2010/main" val="359804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Google Shape;334;p41"/>
          <p:cNvCxnSpPr/>
          <p:nvPr/>
        </p:nvCxnSpPr>
        <p:spPr>
          <a:xfrm>
            <a:off x="628560" y="669240"/>
            <a:ext cx="7887240" cy="720"/>
          </a:xfrm>
          <a:prstGeom prst="straightConnector1">
            <a:avLst/>
          </a:prstGeom>
          <a:ln w="76200">
            <a:solidFill>
              <a:srgbClr val="03989E"/>
            </a:solidFill>
            <a:miter/>
          </a:ln>
        </p:spPr>
      </p:cxnSp>
      <p:sp>
        <p:nvSpPr>
          <p:cNvPr id="214" name="Google Shape;335;p41"/>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15" name="Google Shape;336;p41"/>
          <p:cNvPicPr/>
          <p:nvPr/>
        </p:nvPicPr>
        <p:blipFill>
          <a:blip r:embed="rId2"/>
          <a:stretch/>
        </p:blipFill>
        <p:spPr>
          <a:xfrm>
            <a:off x="0" y="708480"/>
            <a:ext cx="6590160" cy="4389840"/>
          </a:xfrm>
          <a:prstGeom prst="rect">
            <a:avLst/>
          </a:prstGeom>
          <a:ln w="9525">
            <a:solidFill>
              <a:srgbClr val="03989E"/>
            </a:solidFill>
            <a:round/>
          </a:ln>
        </p:spPr>
      </p:pic>
      <p:sp>
        <p:nvSpPr>
          <p:cNvPr id="216" name="Google Shape;337;p41"/>
          <p:cNvSpPr/>
          <p:nvPr/>
        </p:nvSpPr>
        <p:spPr>
          <a:xfrm>
            <a:off x="1243080" y="232920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pic>
        <p:nvPicPr>
          <p:cNvPr id="217" name="Google Shape;338;p41"/>
          <p:cNvPicPr/>
          <p:nvPr/>
        </p:nvPicPr>
        <p:blipFill>
          <a:blip r:embed="rId3"/>
          <a:srcRect r="41648"/>
          <a:stretch/>
        </p:blipFill>
        <p:spPr>
          <a:xfrm>
            <a:off x="3478320" y="807840"/>
            <a:ext cx="4462560" cy="3144600"/>
          </a:xfrm>
          <a:prstGeom prst="rect">
            <a:avLst/>
          </a:prstGeom>
          <a:ln w="28575">
            <a:solidFill>
              <a:srgbClr val="03989E"/>
            </a:solidFill>
            <a:round/>
          </a:ln>
        </p:spPr>
      </p:pic>
      <p:sp>
        <p:nvSpPr>
          <p:cNvPr id="218" name="Google Shape;339;p41"/>
          <p:cNvSpPr/>
          <p:nvPr/>
        </p:nvSpPr>
        <p:spPr>
          <a:xfrm>
            <a:off x="6136200" y="2086920"/>
            <a:ext cx="1811880" cy="982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Je retrouve l’établissement de mon enfant</a:t>
            </a:r>
            <a:endParaRPr lang="fr-FR" sz="2000" b="0" strike="noStrike" spc="-1" dirty="0">
              <a:solidFill>
                <a:srgbClr val="000000"/>
              </a:solidFill>
              <a:latin typeface="Calibri"/>
            </a:endParaRPr>
          </a:p>
        </p:txBody>
      </p:sp>
      <p:sp>
        <p:nvSpPr>
          <p:cNvPr id="219" name="Google Shape;340;p41"/>
          <p:cNvSpPr/>
          <p:nvPr/>
        </p:nvSpPr>
        <p:spPr>
          <a:xfrm>
            <a:off x="1243080" y="142884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220" name="Google Shape;341;p41"/>
          <p:cNvCxnSpPr>
            <a:stCxn id="219" idx="6"/>
          </p:cNvCxnSpPr>
          <p:nvPr/>
        </p:nvCxnSpPr>
        <p:spPr>
          <a:xfrm flipV="1">
            <a:off x="1863720" y="1434600"/>
            <a:ext cx="1615320" cy="174240"/>
          </a:xfrm>
          <a:prstGeom prst="straightConnector1">
            <a:avLst/>
          </a:prstGeom>
          <a:ln w="28575">
            <a:solidFill>
              <a:srgbClr val="03989E"/>
            </a:solidFill>
            <a:miter/>
            <a:tailEnd type="triangle" w="med" len="med"/>
          </a:ln>
        </p:spPr>
      </p:cxnSp>
      <p:sp>
        <p:nvSpPr>
          <p:cNvPr id="221" name="PlaceHolder 1"/>
          <p:cNvSpPr>
            <a:spLocks noGrp="1"/>
          </p:cNvSpPr>
          <p:nvPr>
            <p:ph type="ftr" idx="8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22" name="PlaceHolder 2"/>
          <p:cNvSpPr>
            <a:spLocks noGrp="1"/>
          </p:cNvSpPr>
          <p:nvPr>
            <p:ph type="sldNum" idx="8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0E64FB76-1B15-4EEF-B48B-C606020FD144}" type="slidenum">
              <a:rPr lang="fr" sz="900" b="0" strike="noStrike" spc="-1">
                <a:solidFill>
                  <a:srgbClr val="888888"/>
                </a:solidFill>
                <a:latin typeface="Calibri"/>
                <a:ea typeface="Calibri"/>
              </a:rPr>
              <a:t>20</a:t>
            </a:fld>
            <a:endParaRPr lang="fr-FR" sz="900" b="0" strike="noStrike" spc="-1">
              <a:solidFill>
                <a:srgbClr val="000000"/>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Google Shape;350;p42"/>
          <p:cNvPicPr/>
          <p:nvPr/>
        </p:nvPicPr>
        <p:blipFill>
          <a:blip r:embed="rId2"/>
          <a:stretch/>
        </p:blipFill>
        <p:spPr>
          <a:xfrm>
            <a:off x="0" y="708480"/>
            <a:ext cx="6590160" cy="4389840"/>
          </a:xfrm>
          <a:prstGeom prst="rect">
            <a:avLst/>
          </a:prstGeom>
          <a:ln w="9525">
            <a:solidFill>
              <a:srgbClr val="03989E"/>
            </a:solidFill>
            <a:round/>
          </a:ln>
        </p:spPr>
      </p:pic>
      <p:cxnSp>
        <p:nvCxnSpPr>
          <p:cNvPr id="224" name="Google Shape;348;p42"/>
          <p:cNvCxnSpPr/>
          <p:nvPr/>
        </p:nvCxnSpPr>
        <p:spPr>
          <a:xfrm>
            <a:off x="628560" y="669240"/>
            <a:ext cx="7887240" cy="720"/>
          </a:xfrm>
          <a:prstGeom prst="straightConnector1">
            <a:avLst/>
          </a:prstGeom>
          <a:ln w="76200">
            <a:solidFill>
              <a:srgbClr val="03989E"/>
            </a:solidFill>
            <a:miter/>
          </a:ln>
        </p:spPr>
      </p:cxnSp>
      <p:sp>
        <p:nvSpPr>
          <p:cNvPr id="225" name="Google Shape;349;p42"/>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sp>
        <p:nvSpPr>
          <p:cNvPr id="226" name="Google Shape;351;p42"/>
          <p:cNvSpPr/>
          <p:nvPr/>
        </p:nvSpPr>
        <p:spPr>
          <a:xfrm>
            <a:off x="1272600" y="23302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27" name="Google Shape;352;p42"/>
          <p:cNvSpPr/>
          <p:nvPr/>
        </p:nvSpPr>
        <p:spPr>
          <a:xfrm>
            <a:off x="3992400" y="1660680"/>
            <a:ext cx="199692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Mes informations personnelles</a:t>
            </a:r>
            <a:endParaRPr lang="fr-FR" sz="2000" b="0" strike="noStrike" spc="-1">
              <a:solidFill>
                <a:srgbClr val="000000"/>
              </a:solidFill>
              <a:latin typeface="Calibri"/>
            </a:endParaRPr>
          </a:p>
        </p:txBody>
      </p:sp>
      <p:cxnSp>
        <p:nvCxnSpPr>
          <p:cNvPr id="228" name="Google Shape;354;p42"/>
          <p:cNvCxnSpPr>
            <a:stCxn id="229" idx="4"/>
            <a:endCxn id="227" idx="0"/>
          </p:cNvCxnSpPr>
          <p:nvPr/>
        </p:nvCxnSpPr>
        <p:spPr>
          <a:xfrm>
            <a:off x="4990680" y="1257480"/>
            <a:ext cx="360" cy="403560"/>
          </a:xfrm>
          <a:prstGeom prst="straightConnector1">
            <a:avLst/>
          </a:prstGeom>
          <a:ln w="28575">
            <a:solidFill>
              <a:srgbClr val="03989E"/>
            </a:solidFill>
            <a:miter/>
            <a:tailEnd type="triangle" w="med" len="med"/>
          </a:ln>
        </p:spPr>
      </p:cxnSp>
      <p:sp>
        <p:nvSpPr>
          <p:cNvPr id="230" name="PlaceHolder 1"/>
          <p:cNvSpPr>
            <a:spLocks noGrp="1"/>
          </p:cNvSpPr>
          <p:nvPr>
            <p:ph type="ftr" idx="8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31" name="ZoneTexte 1"/>
          <p:cNvSpPr/>
          <p:nvPr/>
        </p:nvSpPr>
        <p:spPr>
          <a:xfrm>
            <a:off x="4027320" y="972000"/>
            <a:ext cx="652320" cy="2574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
        <p:nvSpPr>
          <p:cNvPr id="232" name="PlaceHolder 2"/>
          <p:cNvSpPr>
            <a:spLocks noGrp="1"/>
          </p:cNvSpPr>
          <p:nvPr>
            <p:ph type="sldNum" idx="8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01BF6C0-9CC9-486D-AF2A-353675E44A00}" type="slidenum">
              <a:rPr lang="fr" sz="900" b="0" strike="noStrike" spc="-1">
                <a:solidFill>
                  <a:srgbClr val="888888"/>
                </a:solidFill>
                <a:latin typeface="Calibri"/>
                <a:ea typeface="Calibri"/>
              </a:rPr>
              <a:t>21</a:t>
            </a:fld>
            <a:endParaRPr lang="fr-FR" sz="900" b="0" strike="noStrike" spc="-1">
              <a:solidFill>
                <a:srgbClr val="000000"/>
              </a:solidFill>
              <a:latin typeface="Calibri"/>
            </a:endParaRPr>
          </a:p>
        </p:txBody>
      </p:sp>
      <p:sp>
        <p:nvSpPr>
          <p:cNvPr id="229" name="Google Shape;353;p42"/>
          <p:cNvSpPr/>
          <p:nvPr/>
        </p:nvSpPr>
        <p:spPr>
          <a:xfrm>
            <a:off x="4680360" y="89820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3" name="Google Shape;361;p43"/>
          <p:cNvCxnSpPr/>
          <p:nvPr/>
        </p:nvCxnSpPr>
        <p:spPr>
          <a:xfrm>
            <a:off x="628560" y="669240"/>
            <a:ext cx="7887240" cy="720"/>
          </a:xfrm>
          <a:prstGeom prst="straightConnector1">
            <a:avLst/>
          </a:prstGeom>
          <a:ln w="76200">
            <a:solidFill>
              <a:srgbClr val="03989E"/>
            </a:solidFill>
            <a:miter/>
          </a:ln>
        </p:spPr>
      </p:cxnSp>
      <p:sp>
        <p:nvSpPr>
          <p:cNvPr id="234" name="Google Shape;362;p43"/>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sp>
        <p:nvSpPr>
          <p:cNvPr id="235" name="Google Shape;363;p43"/>
          <p:cNvSpPr/>
          <p:nvPr/>
        </p:nvSpPr>
        <p:spPr>
          <a:xfrm>
            <a:off x="3992400" y="1660680"/>
            <a:ext cx="199692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Mes informations personnelles</a:t>
            </a:r>
            <a:endParaRPr lang="fr-FR" sz="2000" b="0" strike="noStrike" spc="-1">
              <a:solidFill>
                <a:srgbClr val="000000"/>
              </a:solidFill>
              <a:latin typeface="Calibri"/>
            </a:endParaRPr>
          </a:p>
        </p:txBody>
      </p:sp>
      <p:pic>
        <p:nvPicPr>
          <p:cNvPr id="236" name="Google Shape;364;p43"/>
          <p:cNvPicPr/>
          <p:nvPr/>
        </p:nvPicPr>
        <p:blipFill>
          <a:blip r:embed="rId2"/>
          <a:stretch/>
        </p:blipFill>
        <p:spPr>
          <a:xfrm>
            <a:off x="628560" y="696240"/>
            <a:ext cx="6487200" cy="4409280"/>
          </a:xfrm>
          <a:prstGeom prst="rect">
            <a:avLst/>
          </a:prstGeom>
          <a:ln w="0">
            <a:noFill/>
          </a:ln>
        </p:spPr>
      </p:pic>
      <p:sp>
        <p:nvSpPr>
          <p:cNvPr id="237" name="Google Shape;365;p43"/>
          <p:cNvSpPr/>
          <p:nvPr/>
        </p:nvSpPr>
        <p:spPr>
          <a:xfrm>
            <a:off x="804600" y="3890880"/>
            <a:ext cx="152028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900" b="0" strike="noStrike" spc="-1">
                <a:solidFill>
                  <a:schemeClr val="dk1"/>
                </a:solidFill>
                <a:latin typeface="Calibri"/>
                <a:ea typeface="Calibri"/>
              </a:rPr>
              <a:t>+33 6 12 34 56 78 </a:t>
            </a:r>
            <a:endParaRPr lang="fr-FR" sz="900" b="0" strike="noStrike" spc="-1">
              <a:solidFill>
                <a:srgbClr val="000000"/>
              </a:solidFill>
              <a:latin typeface="Calibri"/>
            </a:endParaRPr>
          </a:p>
        </p:txBody>
      </p:sp>
      <p:sp>
        <p:nvSpPr>
          <p:cNvPr id="238" name="Google Shape;366;p43"/>
          <p:cNvSpPr/>
          <p:nvPr/>
        </p:nvSpPr>
        <p:spPr>
          <a:xfrm>
            <a:off x="804600" y="2477160"/>
            <a:ext cx="81360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800" b="0" strike="noStrike" spc="-1">
                <a:solidFill>
                  <a:schemeClr val="dk1"/>
                </a:solidFill>
                <a:latin typeface="Calibri"/>
                <a:ea typeface="Calibri"/>
              </a:rPr>
              <a:t>c.berge22</a:t>
            </a:r>
            <a:endParaRPr lang="fr-FR" sz="800" b="0" strike="noStrike" spc="-1">
              <a:solidFill>
                <a:srgbClr val="000000"/>
              </a:solidFill>
              <a:latin typeface="Calibri"/>
            </a:endParaRPr>
          </a:p>
        </p:txBody>
      </p:sp>
      <p:sp>
        <p:nvSpPr>
          <p:cNvPr id="239" name="Google Shape;367;p43"/>
          <p:cNvSpPr/>
          <p:nvPr/>
        </p:nvSpPr>
        <p:spPr>
          <a:xfrm>
            <a:off x="804600" y="3413160"/>
            <a:ext cx="97236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900" b="0" strike="noStrike" spc="-1">
                <a:solidFill>
                  <a:schemeClr val="dk1"/>
                </a:solidFill>
                <a:latin typeface="Calibri"/>
                <a:ea typeface="Calibri"/>
              </a:rPr>
              <a:t>test@orange.fr</a:t>
            </a:r>
            <a:endParaRPr lang="fr-FR" sz="900" b="0" strike="noStrike" spc="-1">
              <a:solidFill>
                <a:srgbClr val="000000"/>
              </a:solidFill>
              <a:latin typeface="Calibri"/>
            </a:endParaRPr>
          </a:p>
        </p:txBody>
      </p:sp>
      <p:sp>
        <p:nvSpPr>
          <p:cNvPr id="240" name="Google Shape;368;p43"/>
          <p:cNvSpPr/>
          <p:nvPr/>
        </p:nvSpPr>
        <p:spPr>
          <a:xfrm>
            <a:off x="3284280" y="1869480"/>
            <a:ext cx="81360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800" b="0" strike="noStrike" spc="-1">
                <a:solidFill>
                  <a:schemeClr val="dk1"/>
                </a:solidFill>
                <a:latin typeface="Calibri"/>
                <a:ea typeface="Calibri"/>
              </a:rPr>
              <a:t>1</a:t>
            </a:r>
            <a:r>
              <a:rPr lang="fr" sz="800" b="0" strike="noStrike" spc="-1" baseline="30000">
                <a:solidFill>
                  <a:schemeClr val="dk1"/>
                </a:solidFill>
                <a:latin typeface="Calibri"/>
                <a:ea typeface="Calibri"/>
              </a:rPr>
              <a:t>er</a:t>
            </a:r>
            <a:r>
              <a:rPr lang="fr" sz="800" b="0" strike="noStrike" spc="-1">
                <a:solidFill>
                  <a:schemeClr val="dk1"/>
                </a:solidFill>
                <a:latin typeface="Calibri"/>
                <a:ea typeface="Calibri"/>
              </a:rPr>
              <a:t> enfant</a:t>
            </a:r>
            <a:endParaRPr lang="fr-FR" sz="800" b="0" strike="noStrike" spc="-1">
              <a:solidFill>
                <a:srgbClr val="000000"/>
              </a:solidFill>
              <a:latin typeface="Calibri"/>
            </a:endParaRPr>
          </a:p>
        </p:txBody>
      </p:sp>
      <p:sp>
        <p:nvSpPr>
          <p:cNvPr id="241" name="Google Shape;369;p43"/>
          <p:cNvSpPr/>
          <p:nvPr/>
        </p:nvSpPr>
        <p:spPr>
          <a:xfrm>
            <a:off x="3273120" y="2454840"/>
            <a:ext cx="81360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800" b="0" strike="noStrike" spc="-1">
                <a:solidFill>
                  <a:schemeClr val="dk1"/>
                </a:solidFill>
                <a:latin typeface="Calibri"/>
                <a:ea typeface="Calibri"/>
              </a:rPr>
              <a:t>2</a:t>
            </a:r>
            <a:r>
              <a:rPr lang="fr" sz="800" b="0" strike="noStrike" spc="-1" baseline="30000">
                <a:solidFill>
                  <a:schemeClr val="dk1"/>
                </a:solidFill>
                <a:latin typeface="Calibri"/>
                <a:ea typeface="Calibri"/>
              </a:rPr>
              <a:t>ème</a:t>
            </a:r>
            <a:r>
              <a:rPr lang="fr" sz="800" b="0" strike="noStrike" spc="-1">
                <a:solidFill>
                  <a:schemeClr val="dk1"/>
                </a:solidFill>
                <a:latin typeface="Calibri"/>
                <a:ea typeface="Calibri"/>
              </a:rPr>
              <a:t> enfant</a:t>
            </a:r>
            <a:endParaRPr lang="fr-FR" sz="800" b="0" strike="noStrike" spc="-1">
              <a:solidFill>
                <a:srgbClr val="000000"/>
              </a:solidFill>
              <a:latin typeface="Calibri"/>
            </a:endParaRPr>
          </a:p>
        </p:txBody>
      </p:sp>
      <p:sp>
        <p:nvSpPr>
          <p:cNvPr id="242" name="Google Shape;370;p43"/>
          <p:cNvSpPr/>
          <p:nvPr/>
        </p:nvSpPr>
        <p:spPr>
          <a:xfrm>
            <a:off x="3284280" y="3022560"/>
            <a:ext cx="813600" cy="1393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defTabSz="914400">
              <a:lnSpc>
                <a:spcPct val="100000"/>
              </a:lnSpc>
              <a:tabLst>
                <a:tab pos="0" algn="l"/>
              </a:tabLst>
            </a:pPr>
            <a:r>
              <a:rPr lang="fr" sz="800" b="0" strike="noStrike" spc="-1">
                <a:solidFill>
                  <a:schemeClr val="dk1"/>
                </a:solidFill>
                <a:latin typeface="Calibri"/>
                <a:ea typeface="Calibri"/>
              </a:rPr>
              <a:t>3</a:t>
            </a:r>
            <a:r>
              <a:rPr lang="fr" sz="800" b="0" strike="noStrike" spc="-1" baseline="30000">
                <a:solidFill>
                  <a:schemeClr val="dk1"/>
                </a:solidFill>
                <a:latin typeface="Calibri"/>
                <a:ea typeface="Calibri"/>
              </a:rPr>
              <a:t>ème</a:t>
            </a:r>
            <a:r>
              <a:rPr lang="fr" sz="800" b="0" strike="noStrike" spc="-1">
                <a:solidFill>
                  <a:schemeClr val="dk1"/>
                </a:solidFill>
                <a:latin typeface="Calibri"/>
                <a:ea typeface="Calibri"/>
              </a:rPr>
              <a:t> enfant</a:t>
            </a:r>
            <a:endParaRPr lang="fr-FR" sz="800" b="0" strike="noStrike" spc="-1">
              <a:solidFill>
                <a:srgbClr val="000000"/>
              </a:solidFill>
              <a:latin typeface="Calibri"/>
            </a:endParaRPr>
          </a:p>
        </p:txBody>
      </p:sp>
      <p:pic>
        <p:nvPicPr>
          <p:cNvPr id="243" name="Google Shape;371;p43"/>
          <p:cNvPicPr/>
          <p:nvPr/>
        </p:nvPicPr>
        <p:blipFill>
          <a:blip r:embed="rId3"/>
          <a:srcRect t="12149" b="42387"/>
          <a:stretch/>
        </p:blipFill>
        <p:spPr>
          <a:xfrm>
            <a:off x="1017000" y="171360"/>
            <a:ext cx="1520280" cy="460080"/>
          </a:xfrm>
          <a:prstGeom prst="rect">
            <a:avLst/>
          </a:prstGeom>
          <a:ln w="76200">
            <a:solidFill>
              <a:srgbClr val="03989E"/>
            </a:solidFill>
            <a:round/>
          </a:ln>
        </p:spPr>
      </p:pic>
      <p:sp>
        <p:nvSpPr>
          <p:cNvPr id="244" name="PlaceHolder 1"/>
          <p:cNvSpPr>
            <a:spLocks noGrp="1"/>
          </p:cNvSpPr>
          <p:nvPr>
            <p:ph type="ftr" idx="8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45" name="PlaceHolder 2"/>
          <p:cNvSpPr>
            <a:spLocks noGrp="1"/>
          </p:cNvSpPr>
          <p:nvPr>
            <p:ph type="sldNum" idx="87"/>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7D5632D0-1777-4970-88FB-247A602035A8}" type="slidenum">
              <a:rPr lang="fr" sz="900" b="0" strike="noStrike" spc="-1">
                <a:solidFill>
                  <a:srgbClr val="888888"/>
                </a:solidFill>
                <a:latin typeface="Calibri"/>
                <a:ea typeface="Calibri"/>
              </a:rPr>
              <a:t>22</a:t>
            </a:fld>
            <a:endParaRPr lang="fr-FR" sz="900" b="0" strike="noStrike" spc="-1">
              <a:solidFill>
                <a:srgbClr val="000000"/>
              </a:solidFill>
              <a:latin typeface="Calibri"/>
            </a:endParaRPr>
          </a:p>
        </p:txBody>
      </p:sp>
      <p:sp>
        <p:nvSpPr>
          <p:cNvPr id="246" name="ZoneTexte 1"/>
          <p:cNvSpPr/>
          <p:nvPr/>
        </p:nvSpPr>
        <p:spPr>
          <a:xfrm>
            <a:off x="5393520" y="76824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
        <p:nvSpPr>
          <p:cNvPr id="247" name="ZoneTexte 2"/>
          <p:cNvSpPr/>
          <p:nvPr/>
        </p:nvSpPr>
        <p:spPr>
          <a:xfrm>
            <a:off x="1303200" y="1847160"/>
            <a:ext cx="853560" cy="1810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600" b="1" strike="noStrike" spc="-1">
                <a:solidFill>
                  <a:schemeClr val="dk1"/>
                </a:solidFill>
                <a:latin typeface="Arial Rounded MT Bold"/>
                <a:ea typeface="Arial"/>
              </a:rPr>
              <a:t>Marie DURAND</a:t>
            </a:r>
            <a:endParaRPr lang="fr-FR" sz="600" b="0" strike="noStrike" spc="-1">
              <a:solidFill>
                <a:srgbClr val="000000"/>
              </a:solidFill>
              <a:latin typeface="Calibri"/>
            </a:endParaRPr>
          </a:p>
        </p:txBody>
      </p:sp>
      <p:sp>
        <p:nvSpPr>
          <p:cNvPr id="248" name="ZoneTexte 3"/>
          <p:cNvSpPr/>
          <p:nvPr/>
        </p:nvSpPr>
        <p:spPr>
          <a:xfrm>
            <a:off x="817560" y="2399400"/>
            <a:ext cx="813600" cy="2113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800" b="0" strike="noStrike" spc="-1">
                <a:solidFill>
                  <a:srgbClr val="000000"/>
                </a:solidFill>
                <a:latin typeface="Arial"/>
                <a:ea typeface="Arial"/>
              </a:rPr>
              <a:t>m.durand55</a:t>
            </a:r>
            <a:endParaRPr lang="fr-FR" sz="800" b="0" strike="noStrike" spc="-1">
              <a:solidFill>
                <a:srgbClr val="00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9" name="Google Shape;378;p44"/>
          <p:cNvCxnSpPr/>
          <p:nvPr/>
        </p:nvCxnSpPr>
        <p:spPr>
          <a:xfrm>
            <a:off x="628560" y="669240"/>
            <a:ext cx="7887240" cy="720"/>
          </a:xfrm>
          <a:prstGeom prst="straightConnector1">
            <a:avLst/>
          </a:prstGeom>
          <a:ln w="76200">
            <a:solidFill>
              <a:srgbClr val="03989E"/>
            </a:solidFill>
            <a:miter/>
          </a:ln>
        </p:spPr>
      </p:cxnSp>
      <p:sp>
        <p:nvSpPr>
          <p:cNvPr id="250" name="Google Shape;379;p44"/>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51" name="Google Shape;380;p44"/>
          <p:cNvPicPr/>
          <p:nvPr/>
        </p:nvPicPr>
        <p:blipFill>
          <a:blip r:embed="rId2"/>
          <a:stretch/>
        </p:blipFill>
        <p:spPr>
          <a:xfrm>
            <a:off x="0" y="699120"/>
            <a:ext cx="6590160" cy="4389840"/>
          </a:xfrm>
          <a:prstGeom prst="rect">
            <a:avLst/>
          </a:prstGeom>
          <a:ln w="9525">
            <a:solidFill>
              <a:srgbClr val="03989E"/>
            </a:solidFill>
            <a:round/>
          </a:ln>
        </p:spPr>
      </p:pic>
      <p:sp>
        <p:nvSpPr>
          <p:cNvPr id="252" name="Google Shape;381;p44"/>
          <p:cNvSpPr/>
          <p:nvPr/>
        </p:nvSpPr>
        <p:spPr>
          <a:xfrm>
            <a:off x="1272600" y="233388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53" name="Google Shape;382;p44"/>
          <p:cNvSpPr/>
          <p:nvPr/>
        </p:nvSpPr>
        <p:spPr>
          <a:xfrm>
            <a:off x="5433840" y="1364400"/>
            <a:ext cx="2998080" cy="982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Si je suis sur un ordinateur public, je pense bien à me déconnecter quand j’ai fini</a:t>
            </a:r>
            <a:endParaRPr lang="fr-FR" sz="2000" b="0" strike="noStrike" spc="-1">
              <a:solidFill>
                <a:srgbClr val="000000"/>
              </a:solidFill>
              <a:latin typeface="Calibri"/>
            </a:endParaRPr>
          </a:p>
        </p:txBody>
      </p:sp>
      <p:sp>
        <p:nvSpPr>
          <p:cNvPr id="254" name="Google Shape;383;p44"/>
          <p:cNvSpPr/>
          <p:nvPr/>
        </p:nvSpPr>
        <p:spPr>
          <a:xfrm>
            <a:off x="5368680" y="89820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255" name="Google Shape;384;p44"/>
          <p:cNvCxnSpPr>
            <a:stCxn id="254" idx="6"/>
            <a:endCxn id="253" idx="0"/>
          </p:cNvCxnSpPr>
          <p:nvPr/>
        </p:nvCxnSpPr>
        <p:spPr>
          <a:xfrm>
            <a:off x="5989320" y="1077840"/>
            <a:ext cx="943920" cy="286920"/>
          </a:xfrm>
          <a:prstGeom prst="straightConnector1">
            <a:avLst/>
          </a:prstGeom>
          <a:ln w="28575">
            <a:solidFill>
              <a:srgbClr val="03989E"/>
            </a:solidFill>
            <a:miter/>
            <a:tailEnd type="triangle" w="med" len="med"/>
          </a:ln>
        </p:spPr>
      </p:cxnSp>
      <p:sp>
        <p:nvSpPr>
          <p:cNvPr id="256" name="PlaceHolder 1"/>
          <p:cNvSpPr>
            <a:spLocks noGrp="1"/>
          </p:cNvSpPr>
          <p:nvPr>
            <p:ph type="ftr" idx="88"/>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57" name="PlaceHolder 2"/>
          <p:cNvSpPr>
            <a:spLocks noGrp="1"/>
          </p:cNvSpPr>
          <p:nvPr>
            <p:ph type="sldNum" idx="8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C753BC65-BA82-4078-AA68-910DDF1F08CA}" type="slidenum">
              <a:rPr lang="fr" sz="900" b="0" strike="noStrike" spc="-1">
                <a:solidFill>
                  <a:srgbClr val="888888"/>
                </a:solidFill>
                <a:latin typeface="Calibri"/>
                <a:ea typeface="Calibri"/>
              </a:rPr>
              <a:t>23</a:t>
            </a:fld>
            <a:endParaRPr lang="fr-FR" sz="900" b="0" strike="noStrike" spc="-1">
              <a:solidFill>
                <a:srgbClr val="000000"/>
              </a:solidFill>
              <a:latin typeface="Calibri"/>
            </a:endParaRPr>
          </a:p>
        </p:txBody>
      </p:sp>
      <p:sp>
        <p:nvSpPr>
          <p:cNvPr id="258" name="ZoneTexte 1"/>
          <p:cNvSpPr/>
          <p:nvPr/>
        </p:nvSpPr>
        <p:spPr>
          <a:xfrm>
            <a:off x="4035960" y="975240"/>
            <a:ext cx="79956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9" name="Google Shape;391;p45"/>
          <p:cNvCxnSpPr/>
          <p:nvPr/>
        </p:nvCxnSpPr>
        <p:spPr>
          <a:xfrm>
            <a:off x="628560" y="669240"/>
            <a:ext cx="7887240" cy="720"/>
          </a:xfrm>
          <a:prstGeom prst="straightConnector1">
            <a:avLst/>
          </a:prstGeom>
          <a:ln w="76200">
            <a:solidFill>
              <a:srgbClr val="03989E"/>
            </a:solidFill>
            <a:miter/>
          </a:ln>
        </p:spPr>
      </p:cxnSp>
      <p:sp>
        <p:nvSpPr>
          <p:cNvPr id="260" name="Google Shape;392;p45"/>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61" name="Google Shape;393;p45"/>
          <p:cNvPicPr/>
          <p:nvPr/>
        </p:nvPicPr>
        <p:blipFill>
          <a:blip r:embed="rId2"/>
          <a:stretch/>
        </p:blipFill>
        <p:spPr>
          <a:xfrm>
            <a:off x="0" y="708480"/>
            <a:ext cx="6590160" cy="4389840"/>
          </a:xfrm>
          <a:prstGeom prst="rect">
            <a:avLst/>
          </a:prstGeom>
          <a:ln w="9525">
            <a:solidFill>
              <a:srgbClr val="03989E"/>
            </a:solidFill>
            <a:round/>
          </a:ln>
        </p:spPr>
      </p:pic>
      <p:sp>
        <p:nvSpPr>
          <p:cNvPr id="262" name="Google Shape;394;p45"/>
          <p:cNvSpPr/>
          <p:nvPr/>
        </p:nvSpPr>
        <p:spPr>
          <a:xfrm>
            <a:off x="1249920" y="233244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63" name="Google Shape;395;p45"/>
          <p:cNvSpPr/>
          <p:nvPr/>
        </p:nvSpPr>
        <p:spPr>
          <a:xfrm>
            <a:off x="5622120" y="3021480"/>
            <a:ext cx="3521160" cy="1300174"/>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Dernières actualités. </a:t>
            </a:r>
          </a:p>
          <a:p>
            <a:pPr algn="ctr" defTabSz="914400">
              <a:lnSpc>
                <a:spcPct val="100000"/>
              </a:lnSpc>
              <a:tabLst>
                <a:tab pos="0" algn="l"/>
              </a:tabLst>
            </a:pPr>
            <a:r>
              <a:rPr lang="fr" sz="2000" b="0" strike="noStrike" spc="-1" dirty="0">
                <a:solidFill>
                  <a:schemeClr val="dk1"/>
                </a:solidFill>
                <a:latin typeface="Calibri"/>
                <a:ea typeface="Calibri"/>
              </a:rPr>
              <a:t>En début d’année, c’est un raccourci pour aller faire une demande de bourse</a:t>
            </a:r>
            <a:endParaRPr lang="fr-FR" sz="2000" b="0" strike="noStrike" spc="-1" dirty="0">
              <a:solidFill>
                <a:srgbClr val="000000"/>
              </a:solidFill>
              <a:latin typeface="Calibri"/>
            </a:endParaRPr>
          </a:p>
        </p:txBody>
      </p:sp>
      <p:sp>
        <p:nvSpPr>
          <p:cNvPr id="264" name="Google Shape;396;p45"/>
          <p:cNvSpPr/>
          <p:nvPr/>
        </p:nvSpPr>
        <p:spPr>
          <a:xfrm>
            <a:off x="0" y="2197440"/>
            <a:ext cx="6255360" cy="8233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65" name="Google Shape;397;p45"/>
          <p:cNvSpPr/>
          <p:nvPr/>
        </p:nvSpPr>
        <p:spPr>
          <a:xfrm>
            <a:off x="628560" y="144684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266" name="Google Shape;398;p45"/>
          <p:cNvCxnSpPr/>
          <p:nvPr/>
        </p:nvCxnSpPr>
        <p:spPr>
          <a:xfrm>
            <a:off x="5738040" y="2833920"/>
            <a:ext cx="210600" cy="187920"/>
          </a:xfrm>
          <a:prstGeom prst="straightConnector1">
            <a:avLst/>
          </a:prstGeom>
          <a:ln w="28575">
            <a:solidFill>
              <a:srgbClr val="03989E"/>
            </a:solidFill>
            <a:miter/>
            <a:tailEnd type="triangle" w="med" len="med"/>
          </a:ln>
        </p:spPr>
      </p:cxnSp>
      <p:sp>
        <p:nvSpPr>
          <p:cNvPr id="267" name="PlaceHolder 1"/>
          <p:cNvSpPr>
            <a:spLocks noGrp="1"/>
          </p:cNvSpPr>
          <p:nvPr>
            <p:ph type="ftr" idx="9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68" name="PlaceHolder 2"/>
          <p:cNvSpPr>
            <a:spLocks noGrp="1"/>
          </p:cNvSpPr>
          <p:nvPr>
            <p:ph type="sldNum" idx="91"/>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A54915D5-31D5-43D3-9C34-4EBB62B08BD0}" type="slidenum">
              <a:rPr lang="fr" sz="900" b="0" strike="noStrike" spc="-1">
                <a:solidFill>
                  <a:srgbClr val="888888"/>
                </a:solidFill>
                <a:latin typeface="Calibri"/>
                <a:ea typeface="Calibri"/>
              </a:rPr>
              <a:t>24</a:t>
            </a:fld>
            <a:endParaRPr lang="fr-FR" sz="900" b="0" strike="noStrike" spc="-1" dirty="0">
              <a:solidFill>
                <a:srgbClr val="000000"/>
              </a:solidFill>
              <a:latin typeface="Calibri"/>
            </a:endParaRPr>
          </a:p>
        </p:txBody>
      </p:sp>
      <p:sp>
        <p:nvSpPr>
          <p:cNvPr id="269" name="ZoneTexte 1"/>
          <p:cNvSpPr/>
          <p:nvPr/>
        </p:nvSpPr>
        <p:spPr>
          <a:xfrm>
            <a:off x="4064760" y="97236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0" name="Google Shape;405;p46"/>
          <p:cNvCxnSpPr/>
          <p:nvPr/>
        </p:nvCxnSpPr>
        <p:spPr>
          <a:xfrm>
            <a:off x="628560" y="669240"/>
            <a:ext cx="7887240" cy="720"/>
          </a:xfrm>
          <a:prstGeom prst="straightConnector1">
            <a:avLst/>
          </a:prstGeom>
          <a:ln w="76200">
            <a:solidFill>
              <a:srgbClr val="03989E"/>
            </a:solidFill>
            <a:miter/>
          </a:ln>
        </p:spPr>
      </p:cxnSp>
      <p:sp>
        <p:nvSpPr>
          <p:cNvPr id="271" name="Google Shape;406;p46"/>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pic>
        <p:nvPicPr>
          <p:cNvPr id="272" name="Google Shape;407;p46"/>
          <p:cNvPicPr/>
          <p:nvPr/>
        </p:nvPicPr>
        <p:blipFill>
          <a:blip r:embed="rId2"/>
          <a:stretch/>
        </p:blipFill>
        <p:spPr>
          <a:xfrm>
            <a:off x="0" y="708480"/>
            <a:ext cx="6590160" cy="4389840"/>
          </a:xfrm>
          <a:prstGeom prst="rect">
            <a:avLst/>
          </a:prstGeom>
          <a:ln w="9525">
            <a:solidFill>
              <a:srgbClr val="03989E"/>
            </a:solidFill>
            <a:round/>
          </a:ln>
        </p:spPr>
      </p:pic>
      <p:sp>
        <p:nvSpPr>
          <p:cNvPr id="273" name="Google Shape;408;p46"/>
          <p:cNvSpPr/>
          <p:nvPr/>
        </p:nvSpPr>
        <p:spPr>
          <a:xfrm>
            <a:off x="1249920" y="2341440"/>
            <a:ext cx="768960" cy="147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0" strike="noStrike" spc="-1">
                <a:solidFill>
                  <a:srgbClr val="000091"/>
                </a:solidFill>
                <a:latin typeface="Calibri"/>
                <a:ea typeface="Calibri"/>
              </a:rPr>
              <a:t>Prénom N.</a:t>
            </a:r>
            <a:endParaRPr lang="fr-FR" sz="1100" b="0" strike="noStrike" spc="-1">
              <a:solidFill>
                <a:srgbClr val="000000"/>
              </a:solidFill>
              <a:latin typeface="Calibri"/>
            </a:endParaRPr>
          </a:p>
        </p:txBody>
      </p:sp>
      <p:sp>
        <p:nvSpPr>
          <p:cNvPr id="274" name="Google Shape;409;p46"/>
          <p:cNvSpPr/>
          <p:nvPr/>
        </p:nvSpPr>
        <p:spPr>
          <a:xfrm>
            <a:off x="3069000" y="1398240"/>
            <a:ext cx="289512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Tous les services</a:t>
            </a:r>
            <a:br>
              <a:rPr lang="fr" sz="2000" b="0" strike="noStrike" spc="-1" dirty="0">
                <a:solidFill>
                  <a:schemeClr val="dk1"/>
                </a:solidFill>
                <a:latin typeface="Calibri"/>
                <a:ea typeface="Calibri"/>
              </a:rPr>
            </a:br>
            <a:r>
              <a:rPr lang="fr" sz="2000" b="0" strike="noStrike" spc="-1" dirty="0">
                <a:solidFill>
                  <a:schemeClr val="dk1"/>
                </a:solidFill>
                <a:latin typeface="Calibri"/>
                <a:ea typeface="Calibri"/>
              </a:rPr>
              <a:t>liés à mon compte</a:t>
            </a:r>
            <a:endParaRPr lang="fr-FR" sz="2000" b="0" strike="noStrike" spc="-1" dirty="0">
              <a:solidFill>
                <a:srgbClr val="000000"/>
              </a:solidFill>
              <a:latin typeface="Calibri"/>
            </a:endParaRPr>
          </a:p>
        </p:txBody>
      </p:sp>
      <p:sp>
        <p:nvSpPr>
          <p:cNvPr id="275" name="Google Shape;410;p46"/>
          <p:cNvSpPr/>
          <p:nvPr/>
        </p:nvSpPr>
        <p:spPr>
          <a:xfrm>
            <a:off x="628560" y="1446840"/>
            <a:ext cx="620640" cy="3592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276" name="Google Shape;411;p46"/>
          <p:cNvCxnSpPr>
            <a:stCxn id="275" idx="6"/>
            <a:endCxn id="274" idx="1"/>
          </p:cNvCxnSpPr>
          <p:nvPr/>
        </p:nvCxnSpPr>
        <p:spPr>
          <a:xfrm>
            <a:off x="1249200" y="1626480"/>
            <a:ext cx="1819800" cy="114071"/>
          </a:xfrm>
          <a:prstGeom prst="straightConnector1">
            <a:avLst/>
          </a:prstGeom>
          <a:ln w="28575">
            <a:solidFill>
              <a:srgbClr val="03989E"/>
            </a:solidFill>
            <a:miter/>
            <a:tailEnd type="triangle" w="med" len="med"/>
          </a:ln>
        </p:spPr>
      </p:cxnSp>
      <p:sp>
        <p:nvSpPr>
          <p:cNvPr id="277" name="PlaceHolder 1"/>
          <p:cNvSpPr>
            <a:spLocks noGrp="1"/>
          </p:cNvSpPr>
          <p:nvPr>
            <p:ph type="ftr" idx="92"/>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78" name="PlaceHolder 2"/>
          <p:cNvSpPr>
            <a:spLocks noGrp="1"/>
          </p:cNvSpPr>
          <p:nvPr>
            <p:ph type="sldNum" idx="93"/>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DD8380D-B7E6-4F18-BA40-286550F7D7F5}" type="slidenum">
              <a:rPr lang="fr" sz="900" b="0" strike="noStrike" spc="-1">
                <a:solidFill>
                  <a:srgbClr val="888888"/>
                </a:solidFill>
                <a:latin typeface="Calibri"/>
                <a:ea typeface="Calibri"/>
              </a:rPr>
              <a:t>25</a:t>
            </a:fld>
            <a:endParaRPr lang="fr-FR" sz="900" b="0" strike="noStrike" spc="-1">
              <a:solidFill>
                <a:srgbClr val="000000"/>
              </a:solidFill>
              <a:latin typeface="Calibri"/>
            </a:endParaRPr>
          </a:p>
        </p:txBody>
      </p:sp>
      <p:sp>
        <p:nvSpPr>
          <p:cNvPr id="279" name="ZoneTexte 1"/>
          <p:cNvSpPr/>
          <p:nvPr/>
        </p:nvSpPr>
        <p:spPr>
          <a:xfrm>
            <a:off x="4081680" y="962640"/>
            <a:ext cx="720720" cy="1684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2480" rIns="90000" bIns="42480" anchor="t">
            <a:spAutoFit/>
          </a:bodyPr>
          <a:lstStyle/>
          <a:p>
            <a:pPr defTabSz="914400">
              <a:lnSpc>
                <a:spcPct val="100000"/>
              </a:lnSpc>
            </a:pPr>
            <a:r>
              <a:rPr lang="fr-FR" sz="550" b="1" strike="noStrike" spc="-1">
                <a:solidFill>
                  <a:schemeClr val="accent1">
                    <a:lumMod val="75000"/>
                  </a:schemeClr>
                </a:solidFill>
                <a:latin typeface="Aptos Display"/>
                <a:ea typeface="Arial"/>
              </a:rPr>
              <a:t>Marie Durand</a:t>
            </a:r>
            <a:endParaRPr lang="fr-FR" sz="550" b="0" strike="noStrike" spc="-1">
              <a:solidFill>
                <a:srgbClr val="000000"/>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Google Shape;418;p47"/>
          <p:cNvCxnSpPr/>
          <p:nvPr/>
        </p:nvCxnSpPr>
        <p:spPr>
          <a:xfrm>
            <a:off x="628560" y="669240"/>
            <a:ext cx="7887240" cy="720"/>
          </a:xfrm>
          <a:prstGeom prst="straightConnector1">
            <a:avLst/>
          </a:prstGeom>
          <a:ln w="76200">
            <a:solidFill>
              <a:srgbClr val="03989E"/>
            </a:solidFill>
            <a:miter/>
          </a:ln>
        </p:spPr>
      </p:cxnSp>
      <p:pic>
        <p:nvPicPr>
          <p:cNvPr id="281" name="Google Shape;419;p47"/>
          <p:cNvPicPr/>
          <p:nvPr/>
        </p:nvPicPr>
        <p:blipFill>
          <a:blip r:embed="rId2"/>
          <a:stretch/>
        </p:blipFill>
        <p:spPr>
          <a:xfrm>
            <a:off x="181440" y="617760"/>
            <a:ext cx="8780040" cy="3907440"/>
          </a:xfrm>
          <a:prstGeom prst="rect">
            <a:avLst/>
          </a:prstGeom>
          <a:ln w="0">
            <a:noFill/>
          </a:ln>
        </p:spPr>
      </p:pic>
      <p:sp>
        <p:nvSpPr>
          <p:cNvPr id="282" name="Google Shape;420;p47"/>
          <p:cNvSpPr/>
          <p:nvPr/>
        </p:nvSpPr>
        <p:spPr>
          <a:xfrm>
            <a:off x="7291080" y="1046880"/>
            <a:ext cx="768960" cy="147600"/>
          </a:xfrm>
          <a:prstGeom prst="rect">
            <a:avLst/>
          </a:prstGeom>
          <a:solidFill>
            <a:srgbClr val="465F9D"/>
          </a:solidFill>
          <a:ln w="12700">
            <a:solidFill>
              <a:srgbClr val="465F9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1" strike="noStrike" spc="-1">
                <a:solidFill>
                  <a:srgbClr val="FFFFFF"/>
                </a:solidFill>
                <a:latin typeface="Calibri"/>
                <a:ea typeface="Calibri"/>
              </a:rPr>
              <a:t>Prénom N.</a:t>
            </a:r>
            <a:endParaRPr lang="fr-FR" sz="1100" b="0" strike="noStrike" spc="-1">
              <a:solidFill>
                <a:srgbClr val="000000"/>
              </a:solidFill>
              <a:latin typeface="Calibri"/>
            </a:endParaRPr>
          </a:p>
        </p:txBody>
      </p:sp>
      <p:sp>
        <p:nvSpPr>
          <p:cNvPr id="283" name="Google Shape;421;p47"/>
          <p:cNvSpPr/>
          <p:nvPr/>
        </p:nvSpPr>
        <p:spPr>
          <a:xfrm>
            <a:off x="332640" y="2145960"/>
            <a:ext cx="1095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84" name="Google Shape;422;p47"/>
          <p:cNvSpPr/>
          <p:nvPr/>
        </p:nvSpPr>
        <p:spPr>
          <a:xfrm>
            <a:off x="7291080" y="950040"/>
            <a:ext cx="906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85" name="Google Shape;423;p47"/>
          <p:cNvSpPr/>
          <p:nvPr/>
        </p:nvSpPr>
        <p:spPr>
          <a:xfrm>
            <a:off x="2572920" y="2086920"/>
            <a:ext cx="363168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Permet de faire sa demande</a:t>
            </a:r>
          </a:p>
          <a:p>
            <a:pPr algn="ctr" defTabSz="914400">
              <a:lnSpc>
                <a:spcPct val="100000"/>
              </a:lnSpc>
              <a:tabLst>
                <a:tab pos="0" algn="l"/>
              </a:tabLst>
            </a:pPr>
            <a:r>
              <a:rPr lang="fr" sz="2000" b="0" strike="noStrike" spc="-1" dirty="0">
                <a:solidFill>
                  <a:schemeClr val="dk1"/>
                </a:solidFill>
                <a:latin typeface="Calibri"/>
                <a:ea typeface="Calibri"/>
              </a:rPr>
              <a:t>de bourse en ligne</a:t>
            </a:r>
            <a:endParaRPr lang="fr-FR" sz="2000" b="0" strike="noStrike" spc="-1" dirty="0">
              <a:solidFill>
                <a:srgbClr val="000000"/>
              </a:solidFill>
              <a:latin typeface="Calibri"/>
            </a:endParaRPr>
          </a:p>
        </p:txBody>
      </p:sp>
      <p:cxnSp>
        <p:nvCxnSpPr>
          <p:cNvPr id="286" name="Google Shape;424;p47"/>
          <p:cNvCxnSpPr>
            <a:stCxn id="283" idx="6"/>
            <a:endCxn id="285" idx="1"/>
          </p:cNvCxnSpPr>
          <p:nvPr/>
        </p:nvCxnSpPr>
        <p:spPr>
          <a:xfrm>
            <a:off x="1427760" y="2343420"/>
            <a:ext cx="1145160" cy="85811"/>
          </a:xfrm>
          <a:prstGeom prst="straightConnector1">
            <a:avLst/>
          </a:prstGeom>
          <a:ln w="28575">
            <a:solidFill>
              <a:srgbClr val="03989E"/>
            </a:solidFill>
            <a:miter/>
            <a:tailEnd type="triangle" w="med" len="med"/>
          </a:ln>
        </p:spPr>
      </p:cxnSp>
      <p:sp>
        <p:nvSpPr>
          <p:cNvPr id="287" name="Google Shape;425;p47"/>
          <p:cNvSpPr/>
          <p:nvPr/>
        </p:nvSpPr>
        <p:spPr>
          <a:xfrm>
            <a:off x="3614040" y="805680"/>
            <a:ext cx="335340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Nom de l’enfant dont nous consultons le compte 👉</a:t>
            </a:r>
            <a:endParaRPr lang="fr-FR" sz="2000" b="0" strike="noStrike" spc="-1">
              <a:solidFill>
                <a:srgbClr val="000000"/>
              </a:solidFill>
              <a:latin typeface="Calibri"/>
            </a:endParaRPr>
          </a:p>
        </p:txBody>
      </p:sp>
      <p:sp>
        <p:nvSpPr>
          <p:cNvPr id="288" name="PlaceHolder 1"/>
          <p:cNvSpPr>
            <a:spLocks noGrp="1"/>
          </p:cNvSpPr>
          <p:nvPr>
            <p:ph type="ftr" idx="9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289" name="PlaceHolder 2"/>
          <p:cNvSpPr>
            <a:spLocks noGrp="1"/>
          </p:cNvSpPr>
          <p:nvPr>
            <p:ph type="sldNum" idx="9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D80CFFE-4223-4335-8CCD-1C4450BA5BA9}" type="slidenum">
              <a:rPr lang="fr" sz="900" b="0" strike="noStrike" spc="-1">
                <a:solidFill>
                  <a:srgbClr val="888888"/>
                </a:solidFill>
                <a:latin typeface="Calibri"/>
                <a:ea typeface="Calibri"/>
              </a:rPr>
              <a:t>26</a:t>
            </a:fld>
            <a:endParaRPr lang="fr-FR" sz="900" b="0" strike="noStrike" spc="-1">
              <a:solidFill>
                <a:srgbClr val="000000"/>
              </a:solidFill>
              <a:latin typeface="Calibri"/>
            </a:endParaRPr>
          </a:p>
        </p:txBody>
      </p:sp>
      <p:sp>
        <p:nvSpPr>
          <p:cNvPr id="290" name="Google Shape;428;p47"/>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1" name="Google Shape;433;p48"/>
          <p:cNvCxnSpPr/>
          <p:nvPr/>
        </p:nvCxnSpPr>
        <p:spPr>
          <a:xfrm>
            <a:off x="628560" y="669240"/>
            <a:ext cx="7887240" cy="720"/>
          </a:xfrm>
          <a:prstGeom prst="straightConnector1">
            <a:avLst/>
          </a:prstGeom>
          <a:ln w="76200">
            <a:solidFill>
              <a:srgbClr val="03989E"/>
            </a:solidFill>
            <a:miter/>
          </a:ln>
        </p:spPr>
      </p:cxnSp>
      <p:pic>
        <p:nvPicPr>
          <p:cNvPr id="292" name="Google Shape;434;p48"/>
          <p:cNvPicPr/>
          <p:nvPr/>
        </p:nvPicPr>
        <p:blipFill>
          <a:blip r:embed="rId2"/>
          <a:stretch/>
        </p:blipFill>
        <p:spPr>
          <a:xfrm>
            <a:off x="181440" y="617760"/>
            <a:ext cx="8780040" cy="3907440"/>
          </a:xfrm>
          <a:prstGeom prst="rect">
            <a:avLst/>
          </a:prstGeom>
          <a:ln w="0">
            <a:noFill/>
          </a:ln>
        </p:spPr>
      </p:pic>
      <p:sp>
        <p:nvSpPr>
          <p:cNvPr id="293" name="Google Shape;435;p48"/>
          <p:cNvSpPr/>
          <p:nvPr/>
        </p:nvSpPr>
        <p:spPr>
          <a:xfrm>
            <a:off x="7291080" y="1046880"/>
            <a:ext cx="768960" cy="147600"/>
          </a:xfrm>
          <a:prstGeom prst="rect">
            <a:avLst/>
          </a:prstGeom>
          <a:solidFill>
            <a:srgbClr val="465F9D"/>
          </a:solidFill>
          <a:ln w="12700">
            <a:solidFill>
              <a:srgbClr val="465F9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1" strike="noStrike" spc="-1">
                <a:solidFill>
                  <a:srgbClr val="FFFFFF"/>
                </a:solidFill>
                <a:latin typeface="Calibri"/>
                <a:ea typeface="Calibri"/>
              </a:rPr>
              <a:t>Prénom N.</a:t>
            </a:r>
            <a:endParaRPr lang="fr-FR" sz="1100" b="0" strike="noStrike" spc="-1">
              <a:solidFill>
                <a:srgbClr val="000000"/>
              </a:solidFill>
              <a:latin typeface="Calibri"/>
            </a:endParaRPr>
          </a:p>
        </p:txBody>
      </p:sp>
      <p:sp>
        <p:nvSpPr>
          <p:cNvPr id="294" name="Google Shape;436;p48"/>
          <p:cNvSpPr/>
          <p:nvPr/>
        </p:nvSpPr>
        <p:spPr>
          <a:xfrm>
            <a:off x="332640" y="2145960"/>
            <a:ext cx="1095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95" name="Google Shape;437;p48"/>
          <p:cNvSpPr/>
          <p:nvPr/>
        </p:nvSpPr>
        <p:spPr>
          <a:xfrm>
            <a:off x="450720" y="271368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96" name="Google Shape;438;p48"/>
          <p:cNvSpPr/>
          <p:nvPr/>
        </p:nvSpPr>
        <p:spPr>
          <a:xfrm>
            <a:off x="7291080" y="950040"/>
            <a:ext cx="906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297" name="Google Shape;439;p48"/>
          <p:cNvSpPr/>
          <p:nvPr/>
        </p:nvSpPr>
        <p:spPr>
          <a:xfrm>
            <a:off x="2572920" y="2086920"/>
            <a:ext cx="363168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Permet de faire sa demande</a:t>
            </a:r>
          </a:p>
          <a:p>
            <a:pPr algn="ctr" defTabSz="914400">
              <a:lnSpc>
                <a:spcPct val="100000"/>
              </a:lnSpc>
              <a:tabLst>
                <a:tab pos="0" algn="l"/>
              </a:tabLst>
            </a:pPr>
            <a:r>
              <a:rPr lang="fr" sz="2000" b="0" strike="noStrike" spc="-1" dirty="0">
                <a:solidFill>
                  <a:schemeClr val="dk1"/>
                </a:solidFill>
                <a:latin typeface="Calibri"/>
                <a:ea typeface="Calibri"/>
              </a:rPr>
              <a:t>de bourse en ligne</a:t>
            </a:r>
            <a:endParaRPr lang="fr-FR" sz="2000" b="0" strike="noStrike" spc="-1" dirty="0">
              <a:solidFill>
                <a:srgbClr val="000000"/>
              </a:solidFill>
              <a:latin typeface="Calibri"/>
            </a:endParaRPr>
          </a:p>
        </p:txBody>
      </p:sp>
      <p:cxnSp>
        <p:nvCxnSpPr>
          <p:cNvPr id="298" name="Google Shape;440;p48"/>
          <p:cNvCxnSpPr>
            <a:stCxn id="294" idx="6"/>
            <a:endCxn id="297" idx="1"/>
          </p:cNvCxnSpPr>
          <p:nvPr/>
        </p:nvCxnSpPr>
        <p:spPr>
          <a:xfrm>
            <a:off x="1427760" y="2343420"/>
            <a:ext cx="1145160" cy="85811"/>
          </a:xfrm>
          <a:prstGeom prst="straightConnector1">
            <a:avLst/>
          </a:prstGeom>
          <a:ln w="28575">
            <a:solidFill>
              <a:srgbClr val="03989E"/>
            </a:solidFill>
            <a:miter/>
            <a:tailEnd type="triangle" w="med" len="med"/>
          </a:ln>
        </p:spPr>
      </p:cxnSp>
      <p:sp>
        <p:nvSpPr>
          <p:cNvPr id="299" name="Google Shape;441;p48"/>
          <p:cNvSpPr/>
          <p:nvPr/>
        </p:nvSpPr>
        <p:spPr>
          <a:xfrm>
            <a:off x="2755800" y="2884680"/>
            <a:ext cx="363168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y retrouve la fiche de notre enfant et la nôtre</a:t>
            </a:r>
            <a:endParaRPr lang="fr-FR" sz="2000" b="0" strike="noStrike" spc="-1">
              <a:solidFill>
                <a:srgbClr val="000000"/>
              </a:solidFill>
              <a:latin typeface="Calibri"/>
            </a:endParaRPr>
          </a:p>
        </p:txBody>
      </p:sp>
      <p:cxnSp>
        <p:nvCxnSpPr>
          <p:cNvPr id="300" name="Google Shape;442;p48"/>
          <p:cNvCxnSpPr>
            <a:stCxn id="295" idx="6"/>
            <a:endCxn id="299" idx="1"/>
          </p:cNvCxnSpPr>
          <p:nvPr/>
        </p:nvCxnSpPr>
        <p:spPr>
          <a:xfrm>
            <a:off x="1691640" y="2911320"/>
            <a:ext cx="1064520" cy="312480"/>
          </a:xfrm>
          <a:prstGeom prst="straightConnector1">
            <a:avLst/>
          </a:prstGeom>
          <a:ln w="28575">
            <a:solidFill>
              <a:srgbClr val="03989E"/>
            </a:solidFill>
            <a:miter/>
            <a:tailEnd type="triangle" w="med" len="med"/>
          </a:ln>
        </p:spPr>
      </p:cxnSp>
      <p:sp>
        <p:nvSpPr>
          <p:cNvPr id="301" name="PlaceHolder 1"/>
          <p:cNvSpPr>
            <a:spLocks noGrp="1"/>
          </p:cNvSpPr>
          <p:nvPr>
            <p:ph type="ftr" idx="9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02" name="PlaceHolder 2"/>
          <p:cNvSpPr>
            <a:spLocks noGrp="1"/>
          </p:cNvSpPr>
          <p:nvPr>
            <p:ph type="sldNum" idx="97"/>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91DEC03-AA3A-4F5B-9C76-9896CE1A2DA4}" type="slidenum">
              <a:rPr lang="fr" sz="900" b="0" strike="noStrike" spc="-1">
                <a:solidFill>
                  <a:srgbClr val="888888"/>
                </a:solidFill>
                <a:latin typeface="Calibri"/>
                <a:ea typeface="Calibri"/>
              </a:rPr>
              <a:t>27</a:t>
            </a:fld>
            <a:endParaRPr lang="fr-FR" sz="900" b="0" strike="noStrike" spc="-1">
              <a:solidFill>
                <a:srgbClr val="000000"/>
              </a:solidFill>
              <a:latin typeface="Calibri"/>
            </a:endParaRPr>
          </a:p>
        </p:txBody>
      </p:sp>
      <p:sp>
        <p:nvSpPr>
          <p:cNvPr id="303" name="Google Shape;445;p48"/>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dirty="0">
                <a:solidFill>
                  <a:schemeClr val="dk1"/>
                </a:solidFill>
                <a:latin typeface="Calibri"/>
                <a:ea typeface="Calibri"/>
              </a:rPr>
              <a:t>📚 « Scolarité Services »</a:t>
            </a:r>
            <a:endParaRPr lang="fr-FR" sz="3000" b="0" strike="noStrike" spc="-1" dirty="0">
              <a:solidFill>
                <a:srgbClr val="000000"/>
              </a:solidFill>
              <a:latin typeface="Calibri"/>
            </a:endParaRPr>
          </a:p>
        </p:txBody>
      </p:sp>
      <p:sp>
        <p:nvSpPr>
          <p:cNvPr id="304" name="Google Shape;446;p48"/>
          <p:cNvSpPr/>
          <p:nvPr/>
        </p:nvSpPr>
        <p:spPr>
          <a:xfrm>
            <a:off x="3614040" y="805680"/>
            <a:ext cx="335340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Nom de l’enfant dont nous consultons le compte 👉</a:t>
            </a:r>
            <a:endParaRPr lang="fr-FR" sz="2000" b="0" strike="noStrike" spc="-1">
              <a:solidFill>
                <a:srgbClr val="000000"/>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5" name="Google Shape;451;p49"/>
          <p:cNvCxnSpPr/>
          <p:nvPr/>
        </p:nvCxnSpPr>
        <p:spPr>
          <a:xfrm>
            <a:off x="628560" y="669240"/>
            <a:ext cx="7887240" cy="720"/>
          </a:xfrm>
          <a:prstGeom prst="straightConnector1">
            <a:avLst/>
          </a:prstGeom>
          <a:ln w="76200">
            <a:solidFill>
              <a:srgbClr val="03989E"/>
            </a:solidFill>
            <a:miter/>
          </a:ln>
        </p:spPr>
      </p:cxnSp>
      <p:pic>
        <p:nvPicPr>
          <p:cNvPr id="306" name="Google Shape;452;p49"/>
          <p:cNvPicPr/>
          <p:nvPr/>
        </p:nvPicPr>
        <p:blipFill>
          <a:blip r:embed="rId2"/>
          <a:stretch/>
        </p:blipFill>
        <p:spPr>
          <a:xfrm>
            <a:off x="181440" y="617760"/>
            <a:ext cx="8780040" cy="3907440"/>
          </a:xfrm>
          <a:prstGeom prst="rect">
            <a:avLst/>
          </a:prstGeom>
          <a:ln w="0">
            <a:noFill/>
          </a:ln>
        </p:spPr>
      </p:pic>
      <p:sp>
        <p:nvSpPr>
          <p:cNvPr id="307" name="Google Shape;453;p49"/>
          <p:cNvSpPr/>
          <p:nvPr/>
        </p:nvSpPr>
        <p:spPr>
          <a:xfrm>
            <a:off x="7291080" y="1046880"/>
            <a:ext cx="768960" cy="147600"/>
          </a:xfrm>
          <a:prstGeom prst="rect">
            <a:avLst/>
          </a:prstGeom>
          <a:solidFill>
            <a:srgbClr val="465F9D"/>
          </a:solidFill>
          <a:ln w="12700">
            <a:solidFill>
              <a:srgbClr val="465F9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1" strike="noStrike" spc="-1">
                <a:solidFill>
                  <a:srgbClr val="FFFFFF"/>
                </a:solidFill>
                <a:latin typeface="Calibri"/>
                <a:ea typeface="Calibri"/>
              </a:rPr>
              <a:t>Prénom N.</a:t>
            </a:r>
            <a:endParaRPr lang="fr-FR" sz="1100" b="0" strike="noStrike" spc="-1">
              <a:solidFill>
                <a:srgbClr val="000000"/>
              </a:solidFill>
              <a:latin typeface="Calibri"/>
            </a:endParaRPr>
          </a:p>
        </p:txBody>
      </p:sp>
      <p:sp>
        <p:nvSpPr>
          <p:cNvPr id="308" name="Google Shape;454;p49"/>
          <p:cNvSpPr/>
          <p:nvPr/>
        </p:nvSpPr>
        <p:spPr>
          <a:xfrm>
            <a:off x="332640" y="2145960"/>
            <a:ext cx="1095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09" name="Google Shape;455;p49"/>
          <p:cNvSpPr/>
          <p:nvPr/>
        </p:nvSpPr>
        <p:spPr>
          <a:xfrm>
            <a:off x="450720" y="271368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10" name="Google Shape;456;p49"/>
          <p:cNvSpPr/>
          <p:nvPr/>
        </p:nvSpPr>
        <p:spPr>
          <a:xfrm>
            <a:off x="437400" y="324360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11" name="Google Shape;457;p49"/>
          <p:cNvSpPr/>
          <p:nvPr/>
        </p:nvSpPr>
        <p:spPr>
          <a:xfrm>
            <a:off x="7291080" y="950040"/>
            <a:ext cx="906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12" name="Google Shape;458;p49"/>
          <p:cNvSpPr/>
          <p:nvPr/>
        </p:nvSpPr>
        <p:spPr>
          <a:xfrm>
            <a:off x="2572920" y="2086920"/>
            <a:ext cx="363168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Permet de faire sa demande</a:t>
            </a:r>
          </a:p>
          <a:p>
            <a:pPr algn="ctr" defTabSz="914400">
              <a:lnSpc>
                <a:spcPct val="100000"/>
              </a:lnSpc>
              <a:tabLst>
                <a:tab pos="0" algn="l"/>
              </a:tabLst>
            </a:pPr>
            <a:r>
              <a:rPr lang="fr" sz="2000" b="0" strike="noStrike" spc="-1" dirty="0">
                <a:solidFill>
                  <a:schemeClr val="dk1"/>
                </a:solidFill>
                <a:latin typeface="Calibri"/>
                <a:ea typeface="Calibri"/>
              </a:rPr>
              <a:t>de bourse en ligne</a:t>
            </a:r>
            <a:endParaRPr lang="fr-FR" sz="2000" b="0" strike="noStrike" spc="-1" dirty="0">
              <a:solidFill>
                <a:srgbClr val="000000"/>
              </a:solidFill>
              <a:latin typeface="Calibri"/>
            </a:endParaRPr>
          </a:p>
        </p:txBody>
      </p:sp>
      <p:cxnSp>
        <p:nvCxnSpPr>
          <p:cNvPr id="313" name="Google Shape;459;p49"/>
          <p:cNvCxnSpPr>
            <a:stCxn id="308" idx="6"/>
            <a:endCxn id="312" idx="1"/>
          </p:cNvCxnSpPr>
          <p:nvPr/>
        </p:nvCxnSpPr>
        <p:spPr>
          <a:xfrm>
            <a:off x="1427760" y="2343420"/>
            <a:ext cx="1145160" cy="85811"/>
          </a:xfrm>
          <a:prstGeom prst="straightConnector1">
            <a:avLst/>
          </a:prstGeom>
          <a:ln w="28575">
            <a:solidFill>
              <a:srgbClr val="03989E"/>
            </a:solidFill>
            <a:miter/>
            <a:tailEnd type="triangle" w="med" len="med"/>
          </a:ln>
        </p:spPr>
      </p:cxnSp>
      <p:sp>
        <p:nvSpPr>
          <p:cNvPr id="314" name="Google Shape;460;p49"/>
          <p:cNvSpPr/>
          <p:nvPr/>
        </p:nvSpPr>
        <p:spPr>
          <a:xfrm>
            <a:off x="2755800" y="2884680"/>
            <a:ext cx="363168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y retrouve la fiche de notre enfant et la nôtre</a:t>
            </a:r>
            <a:endParaRPr lang="fr-FR" sz="2000" b="0" strike="noStrike" spc="-1">
              <a:solidFill>
                <a:srgbClr val="000000"/>
              </a:solidFill>
              <a:latin typeface="Calibri"/>
            </a:endParaRPr>
          </a:p>
        </p:txBody>
      </p:sp>
      <p:cxnSp>
        <p:nvCxnSpPr>
          <p:cNvPr id="315" name="Google Shape;461;p49"/>
          <p:cNvCxnSpPr>
            <a:stCxn id="309" idx="6"/>
            <a:endCxn id="314" idx="1"/>
          </p:cNvCxnSpPr>
          <p:nvPr/>
        </p:nvCxnSpPr>
        <p:spPr>
          <a:xfrm>
            <a:off x="1691640" y="2911320"/>
            <a:ext cx="1064520" cy="312480"/>
          </a:xfrm>
          <a:prstGeom prst="straightConnector1">
            <a:avLst/>
          </a:prstGeom>
          <a:ln w="28575">
            <a:solidFill>
              <a:srgbClr val="03989E"/>
            </a:solidFill>
            <a:miter/>
            <a:tailEnd type="triangle" w="med" len="med"/>
          </a:ln>
        </p:spPr>
      </p:cxnSp>
      <p:sp>
        <p:nvSpPr>
          <p:cNvPr id="316" name="Google Shape;462;p49"/>
          <p:cNvSpPr/>
          <p:nvPr/>
        </p:nvSpPr>
        <p:spPr>
          <a:xfrm>
            <a:off x="2511360" y="3649320"/>
            <a:ext cx="486936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peut y consulter et télécharger les bilans de notre enfant : du CP à la troisième.  </a:t>
            </a:r>
            <a:endParaRPr lang="fr-FR" sz="2000" b="0" strike="noStrike" spc="-1">
              <a:solidFill>
                <a:srgbClr val="000000"/>
              </a:solidFill>
              <a:latin typeface="Calibri"/>
            </a:endParaRPr>
          </a:p>
        </p:txBody>
      </p:sp>
      <p:cxnSp>
        <p:nvCxnSpPr>
          <p:cNvPr id="317" name="Google Shape;463;p49"/>
          <p:cNvCxnSpPr>
            <a:endCxn id="316" idx="1"/>
          </p:cNvCxnSpPr>
          <p:nvPr/>
        </p:nvCxnSpPr>
        <p:spPr>
          <a:xfrm>
            <a:off x="1629360" y="3419280"/>
            <a:ext cx="882360" cy="569160"/>
          </a:xfrm>
          <a:prstGeom prst="straightConnector1">
            <a:avLst/>
          </a:prstGeom>
          <a:ln w="28575">
            <a:solidFill>
              <a:srgbClr val="03989E"/>
            </a:solidFill>
            <a:miter/>
            <a:tailEnd type="triangle" w="med" len="med"/>
          </a:ln>
        </p:spPr>
      </p:cxnSp>
      <p:sp>
        <p:nvSpPr>
          <p:cNvPr id="318" name="PlaceHolder 1"/>
          <p:cNvSpPr>
            <a:spLocks noGrp="1"/>
          </p:cNvSpPr>
          <p:nvPr>
            <p:ph type="ftr" idx="98"/>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19" name="PlaceHolder 2"/>
          <p:cNvSpPr>
            <a:spLocks noGrp="1"/>
          </p:cNvSpPr>
          <p:nvPr>
            <p:ph type="sldNum" idx="9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0DAD0D4-24A5-47BA-A7CE-EAEEE634F744}" type="slidenum">
              <a:rPr lang="fr" sz="900" b="0" strike="noStrike" spc="-1">
                <a:solidFill>
                  <a:srgbClr val="888888"/>
                </a:solidFill>
                <a:latin typeface="Calibri"/>
                <a:ea typeface="Calibri"/>
              </a:rPr>
              <a:t>28</a:t>
            </a:fld>
            <a:endParaRPr lang="fr-FR" sz="900" b="0" strike="noStrike" spc="-1">
              <a:solidFill>
                <a:srgbClr val="000000"/>
              </a:solidFill>
              <a:latin typeface="Calibri"/>
            </a:endParaRPr>
          </a:p>
        </p:txBody>
      </p:sp>
      <p:sp>
        <p:nvSpPr>
          <p:cNvPr id="320" name="Google Shape;466;p49"/>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a:solidFill>
                  <a:schemeClr val="dk1"/>
                </a:solidFill>
                <a:latin typeface="Calibri"/>
                <a:ea typeface="Calibri"/>
              </a:rPr>
              <a:t>📚 « Scolarité services »</a:t>
            </a:r>
            <a:endParaRPr lang="fr-FR" sz="3000" b="0" strike="noStrike" spc="-1">
              <a:solidFill>
                <a:srgbClr val="000000"/>
              </a:solidFill>
              <a:latin typeface="Calibri"/>
            </a:endParaRPr>
          </a:p>
        </p:txBody>
      </p:sp>
      <p:sp>
        <p:nvSpPr>
          <p:cNvPr id="321" name="Google Shape;467;p49"/>
          <p:cNvSpPr/>
          <p:nvPr/>
        </p:nvSpPr>
        <p:spPr>
          <a:xfrm>
            <a:off x="3614040" y="805680"/>
            <a:ext cx="335340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Nom de l’enfant dont nous consultons le compte 👉</a:t>
            </a:r>
            <a:endParaRPr lang="fr-FR" sz="2000" b="0" strike="noStrike" spc="-1">
              <a:solidFill>
                <a:srgbClr val="00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2" name="Google Shape;472;p50"/>
          <p:cNvCxnSpPr/>
          <p:nvPr/>
        </p:nvCxnSpPr>
        <p:spPr>
          <a:xfrm>
            <a:off x="628560" y="669240"/>
            <a:ext cx="7887240" cy="720"/>
          </a:xfrm>
          <a:prstGeom prst="straightConnector1">
            <a:avLst/>
          </a:prstGeom>
          <a:ln w="76200">
            <a:solidFill>
              <a:srgbClr val="03989E"/>
            </a:solidFill>
            <a:miter/>
          </a:ln>
        </p:spPr>
      </p:cxnSp>
      <p:pic>
        <p:nvPicPr>
          <p:cNvPr id="323" name="Google Shape;473;p50"/>
          <p:cNvPicPr/>
          <p:nvPr/>
        </p:nvPicPr>
        <p:blipFill>
          <a:blip r:embed="rId3"/>
          <a:stretch/>
        </p:blipFill>
        <p:spPr>
          <a:xfrm>
            <a:off x="181440" y="617760"/>
            <a:ext cx="8780040" cy="3907440"/>
          </a:xfrm>
          <a:prstGeom prst="rect">
            <a:avLst/>
          </a:prstGeom>
          <a:ln w="0">
            <a:noFill/>
          </a:ln>
        </p:spPr>
      </p:pic>
      <p:sp>
        <p:nvSpPr>
          <p:cNvPr id="324" name="Google Shape;474;p50"/>
          <p:cNvSpPr/>
          <p:nvPr/>
        </p:nvSpPr>
        <p:spPr>
          <a:xfrm>
            <a:off x="450720" y="3876120"/>
            <a:ext cx="1095120" cy="30780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5" name="Google Shape;475;p50"/>
          <p:cNvSpPr/>
          <p:nvPr/>
        </p:nvSpPr>
        <p:spPr>
          <a:xfrm>
            <a:off x="7291080" y="1046880"/>
            <a:ext cx="768960" cy="147600"/>
          </a:xfrm>
          <a:prstGeom prst="rect">
            <a:avLst/>
          </a:prstGeom>
          <a:solidFill>
            <a:srgbClr val="465F9D"/>
          </a:solidFill>
          <a:ln w="12700">
            <a:solidFill>
              <a:srgbClr val="465F9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1100" b="1" strike="noStrike" spc="-1">
                <a:solidFill>
                  <a:srgbClr val="FFFFFF"/>
                </a:solidFill>
                <a:latin typeface="Calibri"/>
                <a:ea typeface="Calibri"/>
              </a:rPr>
              <a:t>Prénom N.</a:t>
            </a:r>
            <a:endParaRPr lang="fr-FR" sz="1100" b="0" strike="noStrike" spc="-1">
              <a:solidFill>
                <a:srgbClr val="000000"/>
              </a:solidFill>
              <a:latin typeface="Calibri"/>
            </a:endParaRPr>
          </a:p>
        </p:txBody>
      </p:sp>
      <p:sp>
        <p:nvSpPr>
          <p:cNvPr id="326" name="Google Shape;476;p50"/>
          <p:cNvSpPr/>
          <p:nvPr/>
        </p:nvSpPr>
        <p:spPr>
          <a:xfrm>
            <a:off x="332640" y="2145960"/>
            <a:ext cx="1095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7" name="Google Shape;477;p50"/>
          <p:cNvSpPr/>
          <p:nvPr/>
        </p:nvSpPr>
        <p:spPr>
          <a:xfrm>
            <a:off x="450720" y="271368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8" name="Google Shape;478;p50"/>
          <p:cNvSpPr/>
          <p:nvPr/>
        </p:nvSpPr>
        <p:spPr>
          <a:xfrm>
            <a:off x="437400" y="3243600"/>
            <a:ext cx="12409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9" name="Google Shape;479;p50"/>
          <p:cNvSpPr/>
          <p:nvPr/>
        </p:nvSpPr>
        <p:spPr>
          <a:xfrm>
            <a:off x="7291080" y="950040"/>
            <a:ext cx="906120" cy="394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30" name="Google Shape;480;p50"/>
          <p:cNvSpPr/>
          <p:nvPr/>
        </p:nvSpPr>
        <p:spPr>
          <a:xfrm>
            <a:off x="2572920" y="2086920"/>
            <a:ext cx="363168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Permet de faire sa demande</a:t>
            </a:r>
          </a:p>
          <a:p>
            <a:pPr algn="ctr" defTabSz="914400">
              <a:lnSpc>
                <a:spcPct val="100000"/>
              </a:lnSpc>
              <a:tabLst>
                <a:tab pos="0" algn="l"/>
              </a:tabLst>
            </a:pPr>
            <a:r>
              <a:rPr lang="fr" sz="2000" b="0" strike="noStrike" spc="-1" dirty="0">
                <a:solidFill>
                  <a:schemeClr val="dk1"/>
                </a:solidFill>
                <a:latin typeface="Calibri"/>
                <a:ea typeface="Calibri"/>
              </a:rPr>
              <a:t>de bourse en ligne</a:t>
            </a:r>
            <a:endParaRPr lang="fr-FR" sz="2000" b="0" strike="noStrike" spc="-1" dirty="0">
              <a:solidFill>
                <a:srgbClr val="000000"/>
              </a:solidFill>
              <a:latin typeface="Calibri"/>
            </a:endParaRPr>
          </a:p>
        </p:txBody>
      </p:sp>
      <p:cxnSp>
        <p:nvCxnSpPr>
          <p:cNvPr id="331" name="Google Shape;481;p50"/>
          <p:cNvCxnSpPr>
            <a:stCxn id="326" idx="6"/>
            <a:endCxn id="330" idx="1"/>
          </p:cNvCxnSpPr>
          <p:nvPr/>
        </p:nvCxnSpPr>
        <p:spPr>
          <a:xfrm>
            <a:off x="1427760" y="2343420"/>
            <a:ext cx="1145160" cy="85811"/>
          </a:xfrm>
          <a:prstGeom prst="straightConnector1">
            <a:avLst/>
          </a:prstGeom>
          <a:ln w="28575">
            <a:solidFill>
              <a:srgbClr val="03989E"/>
            </a:solidFill>
            <a:miter/>
            <a:tailEnd type="triangle" w="med" len="med"/>
          </a:ln>
        </p:spPr>
      </p:cxnSp>
      <p:sp>
        <p:nvSpPr>
          <p:cNvPr id="332" name="Google Shape;482;p50"/>
          <p:cNvSpPr/>
          <p:nvPr/>
        </p:nvSpPr>
        <p:spPr>
          <a:xfrm>
            <a:off x="2755800" y="2884680"/>
            <a:ext cx="363168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y retrouve la fiche de notre enfant et la nôtre</a:t>
            </a:r>
            <a:endParaRPr lang="fr-FR" sz="2000" b="0" strike="noStrike" spc="-1">
              <a:solidFill>
                <a:srgbClr val="000000"/>
              </a:solidFill>
              <a:latin typeface="Calibri"/>
            </a:endParaRPr>
          </a:p>
        </p:txBody>
      </p:sp>
      <p:cxnSp>
        <p:nvCxnSpPr>
          <p:cNvPr id="333" name="Google Shape;483;p50"/>
          <p:cNvCxnSpPr>
            <a:stCxn id="327" idx="6"/>
            <a:endCxn id="332" idx="1"/>
          </p:cNvCxnSpPr>
          <p:nvPr/>
        </p:nvCxnSpPr>
        <p:spPr>
          <a:xfrm>
            <a:off x="1691640" y="2911320"/>
            <a:ext cx="1064520" cy="312480"/>
          </a:xfrm>
          <a:prstGeom prst="straightConnector1">
            <a:avLst/>
          </a:prstGeom>
          <a:ln w="28575">
            <a:solidFill>
              <a:srgbClr val="03989E"/>
            </a:solidFill>
            <a:miter/>
            <a:tailEnd type="triangle" w="med" len="med"/>
          </a:ln>
        </p:spPr>
      </p:cxnSp>
      <p:sp>
        <p:nvSpPr>
          <p:cNvPr id="334" name="Google Shape;484;p50"/>
          <p:cNvSpPr/>
          <p:nvPr/>
        </p:nvSpPr>
        <p:spPr>
          <a:xfrm>
            <a:off x="2511360" y="3649320"/>
            <a:ext cx="4869360" cy="684621"/>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dirty="0">
                <a:solidFill>
                  <a:schemeClr val="dk1"/>
                </a:solidFill>
                <a:latin typeface="Calibri"/>
                <a:ea typeface="Calibri"/>
              </a:rPr>
              <a:t>On peut y consulter et télécharger les bilans de notre enfant : du CP à la troisième  </a:t>
            </a:r>
            <a:endParaRPr lang="fr-FR" sz="2000" b="0" strike="noStrike" spc="-1" dirty="0">
              <a:solidFill>
                <a:srgbClr val="000000"/>
              </a:solidFill>
              <a:latin typeface="Calibri"/>
            </a:endParaRPr>
          </a:p>
        </p:txBody>
      </p:sp>
      <p:cxnSp>
        <p:nvCxnSpPr>
          <p:cNvPr id="335" name="Google Shape;485;p50"/>
          <p:cNvCxnSpPr>
            <a:endCxn id="334" idx="1"/>
          </p:cNvCxnSpPr>
          <p:nvPr/>
        </p:nvCxnSpPr>
        <p:spPr>
          <a:xfrm>
            <a:off x="1629360" y="3419280"/>
            <a:ext cx="882000" cy="572351"/>
          </a:xfrm>
          <a:prstGeom prst="straightConnector1">
            <a:avLst/>
          </a:prstGeom>
          <a:ln w="28575">
            <a:solidFill>
              <a:srgbClr val="03989E"/>
            </a:solidFill>
            <a:miter/>
            <a:tailEnd type="triangle" w="med" len="med"/>
          </a:ln>
        </p:spPr>
      </p:cxnSp>
      <p:sp>
        <p:nvSpPr>
          <p:cNvPr id="336" name="Google Shape;486;p50"/>
          <p:cNvSpPr/>
          <p:nvPr/>
        </p:nvSpPr>
        <p:spPr>
          <a:xfrm>
            <a:off x="2428200" y="4447800"/>
            <a:ext cx="4209120" cy="37296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On accède (enfin) à l’ENT !! 🎉</a:t>
            </a:r>
            <a:endParaRPr lang="fr-FR" sz="2000" b="0" strike="noStrike" spc="-1">
              <a:solidFill>
                <a:srgbClr val="000000"/>
              </a:solidFill>
              <a:latin typeface="Calibri"/>
            </a:endParaRPr>
          </a:p>
        </p:txBody>
      </p:sp>
      <p:cxnSp>
        <p:nvCxnSpPr>
          <p:cNvPr id="337" name="Google Shape;487;p50"/>
          <p:cNvCxnSpPr>
            <a:stCxn id="324" idx="6"/>
            <a:endCxn id="336" idx="1"/>
          </p:cNvCxnSpPr>
          <p:nvPr/>
        </p:nvCxnSpPr>
        <p:spPr>
          <a:xfrm>
            <a:off x="1545840" y="4030200"/>
            <a:ext cx="882720" cy="604440"/>
          </a:xfrm>
          <a:prstGeom prst="straightConnector1">
            <a:avLst/>
          </a:prstGeom>
          <a:ln w="28575">
            <a:solidFill>
              <a:srgbClr val="03989E"/>
            </a:solidFill>
            <a:miter/>
            <a:tailEnd type="triangle" w="med" len="med"/>
          </a:ln>
        </p:spPr>
      </p:cxnSp>
      <p:sp>
        <p:nvSpPr>
          <p:cNvPr id="338" name="PlaceHolder 1"/>
          <p:cNvSpPr>
            <a:spLocks noGrp="1"/>
          </p:cNvSpPr>
          <p:nvPr>
            <p:ph type="ftr" idx="100"/>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39" name="PlaceHolder 2"/>
          <p:cNvSpPr>
            <a:spLocks noGrp="1"/>
          </p:cNvSpPr>
          <p:nvPr>
            <p:ph type="sldNum" idx="101"/>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60726E18-4357-4751-8DDB-C41F90AFC0D0}" type="slidenum">
              <a:rPr lang="fr" sz="900" b="0" strike="noStrike" spc="-1">
                <a:solidFill>
                  <a:srgbClr val="888888"/>
                </a:solidFill>
                <a:latin typeface="Calibri"/>
                <a:ea typeface="Calibri"/>
              </a:rPr>
              <a:t>29</a:t>
            </a:fld>
            <a:endParaRPr lang="fr-FR" sz="900" b="0" strike="noStrike" spc="-1">
              <a:solidFill>
                <a:srgbClr val="000000"/>
              </a:solidFill>
              <a:latin typeface="Calibri"/>
            </a:endParaRPr>
          </a:p>
        </p:txBody>
      </p:sp>
      <p:sp>
        <p:nvSpPr>
          <p:cNvPr id="340" name="Google Shape;490;p50"/>
          <p:cNvSpPr/>
          <p:nvPr/>
        </p:nvSpPr>
        <p:spPr>
          <a:xfrm>
            <a:off x="628560" y="-95760"/>
            <a:ext cx="7886160" cy="9936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1" strike="noStrike" spc="-1">
                <a:solidFill>
                  <a:schemeClr val="dk1"/>
                </a:solidFill>
                <a:latin typeface="Calibri"/>
                <a:ea typeface="Calibri"/>
              </a:rPr>
              <a:t>📚 « Scolarité services »</a:t>
            </a:r>
            <a:endParaRPr lang="fr-FR" sz="3000" b="0" strike="noStrike" spc="-1">
              <a:solidFill>
                <a:srgbClr val="000000"/>
              </a:solidFill>
              <a:latin typeface="Calibri"/>
            </a:endParaRPr>
          </a:p>
        </p:txBody>
      </p:sp>
      <p:sp>
        <p:nvSpPr>
          <p:cNvPr id="341" name="Google Shape;491;p50"/>
          <p:cNvSpPr/>
          <p:nvPr/>
        </p:nvSpPr>
        <p:spPr>
          <a:xfrm>
            <a:off x="3614040" y="805680"/>
            <a:ext cx="3353400" cy="6778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000" b="0" strike="noStrike" spc="-1">
                <a:solidFill>
                  <a:schemeClr val="dk1"/>
                </a:solidFill>
                <a:latin typeface="Calibri"/>
                <a:ea typeface="Calibri"/>
              </a:rPr>
              <a:t>Nom de l’enfant dont nous consultons le compte 👉</a:t>
            </a:r>
            <a:endParaRPr lang="fr-FR" sz="2000" b="0" strike="noStrike" spc="-1">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Google Shape;132;p25"/>
          <p:cNvSpPr/>
          <p:nvPr/>
        </p:nvSpPr>
        <p:spPr>
          <a:xfrm>
            <a:off x="320760" y="289440"/>
            <a:ext cx="8480520" cy="4516920"/>
          </a:xfrm>
          <a:prstGeom prst="rect">
            <a:avLst/>
          </a:prstGeom>
          <a:solidFill>
            <a:srgbClr val="03989E"/>
          </a:solidFill>
          <a:ln w="12700">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88" name="PlaceHolder 1"/>
          <p:cNvSpPr>
            <a:spLocks noGrp="1"/>
          </p:cNvSpPr>
          <p:nvPr>
            <p:ph type="title"/>
          </p:nvPr>
        </p:nvSpPr>
        <p:spPr>
          <a:xfrm>
            <a:off x="1132560" y="1164600"/>
            <a:ext cx="6857280" cy="2365560"/>
          </a:xfrm>
          <a:prstGeom prst="rect">
            <a:avLst/>
          </a:prstGeom>
          <a:noFill/>
          <a:ln w="0">
            <a:noFill/>
          </a:ln>
        </p:spPr>
        <p:txBody>
          <a:bodyPr lIns="68400" tIns="34200" rIns="68400" bIns="34200" anchor="b">
            <a:normAutofit fontScale="90000"/>
          </a:bodyPr>
          <a:lstStyle/>
          <a:p>
            <a:pPr indent="0" algn="ctr" defTabSz="914400">
              <a:lnSpc>
                <a:spcPct val="90000"/>
              </a:lnSpc>
              <a:buNone/>
              <a:tabLst>
                <a:tab pos="0" algn="l"/>
              </a:tabLst>
            </a:pPr>
            <a:r>
              <a:rPr lang="fr" sz="4500" b="1" strike="noStrike" spc="-1" dirty="0">
                <a:solidFill>
                  <a:schemeClr val="lt1"/>
                </a:solidFill>
                <a:latin typeface="Calibri"/>
                <a:ea typeface="Calibri"/>
              </a:rPr>
              <a:t>Bienvenue à l’atelier</a:t>
            </a:r>
            <a:br>
              <a:rPr lang="fr" sz="4500" b="1" strike="noStrike" spc="-1" dirty="0">
                <a:solidFill>
                  <a:schemeClr val="lt1"/>
                </a:solidFill>
                <a:latin typeface="Calibri"/>
                <a:ea typeface="Calibri"/>
              </a:rPr>
            </a:br>
            <a:br>
              <a:rPr sz="4500" dirty="0"/>
            </a:br>
            <a:r>
              <a:rPr lang="fr" sz="4500" b="1" strike="noStrike" spc="-1" dirty="0">
                <a:solidFill>
                  <a:schemeClr val="lt1"/>
                </a:solidFill>
                <a:latin typeface="Calibri"/>
                <a:ea typeface="Calibri"/>
              </a:rPr>
              <a:t>« T</a:t>
            </a:r>
            <a:r>
              <a:rPr lang="fr" sz="4500" b="0" strike="noStrike" spc="-1" dirty="0">
                <a:solidFill>
                  <a:schemeClr val="lt1"/>
                </a:solidFill>
                <a:latin typeface="Calibri"/>
                <a:ea typeface="Calibri"/>
              </a:rPr>
              <a:t>ous les chemins mènent</a:t>
            </a:r>
            <a:br>
              <a:rPr lang="fr" sz="4500" b="0" strike="noStrike" spc="-1" dirty="0">
                <a:solidFill>
                  <a:schemeClr val="lt1"/>
                </a:solidFill>
                <a:latin typeface="Calibri"/>
                <a:ea typeface="Calibri"/>
              </a:rPr>
            </a:br>
            <a:r>
              <a:rPr lang="fr" sz="4500" b="0" strike="noStrike" spc="-1" dirty="0">
                <a:solidFill>
                  <a:schemeClr val="lt1"/>
                </a:solidFill>
                <a:latin typeface="Calibri"/>
                <a:ea typeface="Calibri"/>
              </a:rPr>
              <a:t>à Pronote »</a:t>
            </a:r>
            <a:endParaRPr lang="fr-FR" sz="4500" b="0" strike="noStrike" spc="-1" dirty="0">
              <a:solidFill>
                <a:schemeClr val="dk1"/>
              </a:solidFill>
              <a:latin typeface="Arial"/>
            </a:endParaRPr>
          </a:p>
        </p:txBody>
      </p:sp>
      <p:sp>
        <p:nvSpPr>
          <p:cNvPr id="89" name="PlaceHolder 2"/>
          <p:cNvSpPr>
            <a:spLocks noGrp="1"/>
          </p:cNvSpPr>
          <p:nvPr>
            <p:ph type="sldNum" idx="49"/>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FR" sz="900" b="0" strike="noStrike" spc="-1">
                <a:solidFill>
                  <a:srgbClr val="888888"/>
                </a:solidFill>
                <a:latin typeface="Calibri"/>
                <a:ea typeface="Calibri"/>
              </a:defRPr>
            </a:lvl1pPr>
          </a:lstStyle>
          <a:p>
            <a:pPr indent="0" algn="r" defTabSz="914400">
              <a:lnSpc>
                <a:spcPct val="100000"/>
              </a:lnSpc>
              <a:buNone/>
              <a:tabLst>
                <a:tab pos="0" algn="l"/>
              </a:tabLst>
            </a:pPr>
            <a:fld id="{AAAB76A3-A5AB-45A1-8D9D-3423636CDD51}" type="slidenum">
              <a:rPr lang="fr-FR" sz="900" b="0" strike="noStrike" spc="-1">
                <a:solidFill>
                  <a:srgbClr val="888888"/>
                </a:solidFill>
                <a:latin typeface="Calibri"/>
                <a:ea typeface="Calibri"/>
              </a:rPr>
              <a:t>3</a:t>
            </a:fld>
            <a:endParaRPr lang="fr-FR" sz="900" b="0" strike="noStrike" spc="-1">
              <a:solidFill>
                <a:srgbClr val="000000"/>
              </a:solidFill>
              <a:latin typeface="Calibri"/>
            </a:endParaRPr>
          </a:p>
        </p:txBody>
      </p:sp>
      <p:pic>
        <p:nvPicPr>
          <p:cNvPr id="90" name="Image 1"/>
          <p:cNvPicPr/>
          <p:nvPr/>
        </p:nvPicPr>
        <p:blipFill>
          <a:blip r:embed="rId3"/>
          <a:srcRect t="31948" b="30564"/>
          <a:stretch/>
        </p:blipFill>
        <p:spPr>
          <a:xfrm>
            <a:off x="4015080" y="4181400"/>
            <a:ext cx="1113840" cy="417600"/>
          </a:xfrm>
          <a:prstGeom prst="rect">
            <a:avLst/>
          </a:prstGeom>
          <a:ln w="0">
            <a:noFill/>
          </a:ln>
        </p:spPr>
      </p:pic>
      <p:pic>
        <p:nvPicPr>
          <p:cNvPr id="91" name="Image 4"/>
          <p:cNvPicPr/>
          <p:nvPr/>
        </p:nvPicPr>
        <p:blipFill>
          <a:blip r:embed="rId4"/>
          <a:srcRect l="22788" r="18326"/>
          <a:stretch/>
        </p:blipFill>
        <p:spPr>
          <a:xfrm>
            <a:off x="7901280" y="4050720"/>
            <a:ext cx="803160" cy="642600"/>
          </a:xfrm>
          <a:prstGeom prst="rect">
            <a:avLst/>
          </a:prstGeom>
          <a:ln w="0">
            <a:noFill/>
          </a:ln>
        </p:spPr>
      </p:pic>
      <p:pic>
        <p:nvPicPr>
          <p:cNvPr id="92" name="Image 6"/>
          <p:cNvPicPr/>
          <p:nvPr/>
        </p:nvPicPr>
        <p:blipFill>
          <a:blip r:embed="rId5"/>
          <a:stretch/>
        </p:blipFill>
        <p:spPr>
          <a:xfrm>
            <a:off x="417600" y="3757320"/>
            <a:ext cx="771120" cy="936000"/>
          </a:xfrm>
          <a:prstGeom prst="rect">
            <a:avLst/>
          </a:prstGeom>
          <a:ln w="0">
            <a:noFill/>
          </a:ln>
        </p:spPr>
      </p:pic>
      <p:sp>
        <p:nvSpPr>
          <p:cNvPr id="4" name="PlaceHolder 3"/>
          <p:cNvSpPr>
            <a:spLocks noGrp="1"/>
          </p:cNvSpPr>
          <p:nvPr>
            <p:ph type="ftr" idx="12"/>
          </p:nvPr>
        </p:nvSpPr>
        <p:spPr/>
        <p:txBody>
          <a:bodyPr/>
          <a:lstStyle/>
          <a:p>
            <a:r>
              <a:t>Néo = ENT, tous les chemins mènent à Pronote</a:t>
            </a:r>
          </a:p>
        </p:txBody>
      </p:sp>
      <p:sp>
        <p:nvSpPr>
          <p:cNvPr id="2" name="ZoneTexte 1">
            <a:extLst>
              <a:ext uri="{FF2B5EF4-FFF2-40B4-BE49-F238E27FC236}">
                <a16:creationId xmlns:a16="http://schemas.microsoft.com/office/drawing/2014/main" id="{E79241A1-3D82-833C-DC01-89B93AF1B9FF}"/>
              </a:ext>
            </a:extLst>
          </p:cNvPr>
          <p:cNvSpPr txBox="1"/>
          <p:nvPr/>
        </p:nvSpPr>
        <p:spPr>
          <a:xfrm>
            <a:off x="7826659" y="30131"/>
            <a:ext cx="1253837" cy="276999"/>
          </a:xfrm>
          <a:prstGeom prst="rect">
            <a:avLst/>
          </a:prstGeom>
          <a:noFill/>
        </p:spPr>
        <p:txBody>
          <a:bodyPr wrap="square">
            <a:spAutoFit/>
          </a:bodyPr>
          <a:lstStyle/>
          <a:p>
            <a:r>
              <a:rPr lang="fr-FR" sz="1200" b="0" i="0" dirty="0">
                <a:solidFill>
                  <a:srgbClr val="202122"/>
                </a:solidFill>
                <a:effectLst/>
                <a:latin typeface="Arial" panose="020B0604020202020204" pitchFamily="34" charset="0"/>
              </a:rPr>
              <a:t>CC-BY-NC-SA</a:t>
            </a:r>
            <a:endParaRPr lang="fr-FR" sz="1200" dirty="0"/>
          </a:p>
        </p:txBody>
      </p:sp>
      <p:pic>
        <p:nvPicPr>
          <p:cNvPr id="3" name="Image 2">
            <a:extLst>
              <a:ext uri="{FF2B5EF4-FFF2-40B4-BE49-F238E27FC236}">
                <a16:creationId xmlns:a16="http://schemas.microsoft.com/office/drawing/2014/main" id="{6487FF2F-C91B-4812-D4A3-A21DA7270820}"/>
              </a:ext>
            </a:extLst>
          </p:cNvPr>
          <p:cNvPicPr>
            <a:picLocks noChangeAspect="1"/>
          </p:cNvPicPr>
          <p:nvPr/>
        </p:nvPicPr>
        <p:blipFill>
          <a:blip r:embed="rId6"/>
          <a:stretch>
            <a:fillRect/>
          </a:stretch>
        </p:blipFill>
        <p:spPr>
          <a:xfrm>
            <a:off x="7901280" y="273972"/>
            <a:ext cx="1104597" cy="37006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sldNum" idx="10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EFC3353-3446-4BBD-98BC-E5B4482B3A5D}" type="slidenum">
              <a:rPr lang="fr" sz="900" b="0" strike="noStrike" spc="-1">
                <a:solidFill>
                  <a:srgbClr val="888888"/>
                </a:solidFill>
                <a:latin typeface="Calibri"/>
                <a:ea typeface="Calibri"/>
              </a:rPr>
              <a:t>30</a:t>
            </a:fld>
            <a:endParaRPr lang="fr-FR" sz="900" b="0" strike="noStrike" spc="-1">
              <a:solidFill>
                <a:srgbClr val="000000"/>
              </a:solidFill>
              <a:latin typeface="Calibri"/>
            </a:endParaRPr>
          </a:p>
        </p:txBody>
      </p:sp>
      <p:sp>
        <p:nvSpPr>
          <p:cNvPr id="343" name="PlaceHolder 2"/>
          <p:cNvSpPr>
            <a:spLocks noGrp="1"/>
          </p:cNvSpPr>
          <p:nvPr>
            <p:ph type="ftr" idx="10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44" name="PlaceHolder 3"/>
          <p:cNvSpPr>
            <a:spLocks noGrp="1"/>
          </p:cNvSpPr>
          <p:nvPr>
            <p:ph type="title"/>
          </p:nvPr>
        </p:nvSpPr>
        <p:spPr>
          <a:xfrm>
            <a:off x="628560" y="207468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chemeClr val="lt1"/>
                </a:solidFill>
                <a:latin typeface="Calibri"/>
                <a:ea typeface="Calibri"/>
              </a:rPr>
              <a:t>       , c’est quoi ?</a:t>
            </a:r>
            <a:endParaRPr lang="fr-FR" sz="3000" b="0" strike="noStrike" spc="-1" dirty="0">
              <a:solidFill>
                <a:schemeClr val="dk1"/>
              </a:solidFill>
              <a:latin typeface="Arial"/>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9F500696-7F0F-868F-FD4B-70BCD7BA1C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352" y="2417108"/>
            <a:ext cx="939837" cy="309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sldNum" idx="10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11D39BB-9727-4F54-A5A5-F9276C63DBCA}" type="slidenum">
              <a:rPr lang="fr" sz="900" b="0" strike="noStrike" spc="-1">
                <a:solidFill>
                  <a:srgbClr val="888888"/>
                </a:solidFill>
                <a:latin typeface="Calibri"/>
                <a:ea typeface="Calibri"/>
              </a:rPr>
              <a:t>31</a:t>
            </a:fld>
            <a:endParaRPr lang="fr-FR" sz="900" b="0" strike="noStrike" spc="-1">
              <a:solidFill>
                <a:srgbClr val="000000"/>
              </a:solidFill>
              <a:latin typeface="Calibri"/>
            </a:endParaRPr>
          </a:p>
        </p:txBody>
      </p:sp>
      <p:sp>
        <p:nvSpPr>
          <p:cNvPr id="347" name="PlaceHolder 2"/>
          <p:cNvSpPr>
            <a:spLocks noGrp="1"/>
          </p:cNvSpPr>
          <p:nvPr>
            <p:ph type="ftr" idx="10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49" name="Google Shape;528;p53"/>
          <p:cNvSpPr/>
          <p:nvPr/>
        </p:nvSpPr>
        <p:spPr>
          <a:xfrm>
            <a:off x="4229280" y="2436840"/>
            <a:ext cx="685080" cy="685080"/>
          </a:xfrm>
          <a:prstGeom prst="mathEqual">
            <a:avLst>
              <a:gd name="adj1" fmla="val 23520"/>
              <a:gd name="adj2" fmla="val 11760"/>
            </a:avLst>
          </a:prstGeom>
          <a:solidFill>
            <a:srgbClr val="03989E"/>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rgbClr val="03989E"/>
              </a:solidFill>
              <a:latin typeface="Calibri"/>
              <a:ea typeface="Calibri"/>
            </a:endParaRPr>
          </a:p>
        </p:txBody>
      </p:sp>
      <p:pic>
        <p:nvPicPr>
          <p:cNvPr id="350" name="Google Shape;529;p53"/>
          <p:cNvPicPr/>
          <p:nvPr/>
        </p:nvPicPr>
        <p:blipFill>
          <a:blip r:embed="rId3"/>
          <a:stretch/>
        </p:blipFill>
        <p:spPr>
          <a:xfrm>
            <a:off x="5326560" y="1438560"/>
            <a:ext cx="2262240" cy="2265480"/>
          </a:xfrm>
          <a:prstGeom prst="rect">
            <a:avLst/>
          </a:prstGeom>
          <a:ln w="0">
            <a:noFill/>
          </a:ln>
        </p:spPr>
      </p:pic>
      <p:sp>
        <p:nvSpPr>
          <p:cNvPr id="351"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14B9E213-AADF-6CC4-D81B-BB32D9A767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6227" y="679076"/>
            <a:ext cx="931286" cy="306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8BC0BCF2-3886-0BEC-FEE5-66F85367F2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6309" y="2361931"/>
            <a:ext cx="2058697" cy="677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sldNum" idx="10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12C9D74-AAA9-4A29-8F12-478504C094E3}" type="slidenum">
              <a:rPr lang="fr" sz="900" b="0" strike="noStrike" spc="-1">
                <a:solidFill>
                  <a:srgbClr val="888888"/>
                </a:solidFill>
                <a:latin typeface="Calibri"/>
                <a:ea typeface="Calibri"/>
              </a:rPr>
              <a:t>32</a:t>
            </a:fld>
            <a:endParaRPr lang="fr-FR" sz="900" b="0" strike="noStrike" spc="-1">
              <a:solidFill>
                <a:srgbClr val="000000"/>
              </a:solidFill>
              <a:latin typeface="Calibri"/>
            </a:endParaRPr>
          </a:p>
        </p:txBody>
      </p:sp>
      <p:sp>
        <p:nvSpPr>
          <p:cNvPr id="354" name="PlaceHolder 2"/>
          <p:cNvSpPr>
            <a:spLocks noGrp="1"/>
          </p:cNvSpPr>
          <p:nvPr>
            <p:ph type="ftr" idx="10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55"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57" name="Google Shape;543;p54"/>
          <p:cNvSpPr/>
          <p:nvPr/>
        </p:nvSpPr>
        <p:spPr>
          <a:xfrm>
            <a:off x="1005480" y="1664640"/>
            <a:ext cx="7131960" cy="13482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 C’est l'équivalent d’un bureau virtuel accessible via internet.</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a:p>
            <a:pPr algn="ctr" defTabSz="914400">
              <a:lnSpc>
                <a:spcPct val="100000"/>
              </a:lnSpc>
              <a:tabLst>
                <a:tab pos="0" algn="l"/>
              </a:tabLst>
            </a:pPr>
            <a:r>
              <a:rPr lang="fr" sz="2100" b="0" strike="noStrike" spc="-1" dirty="0">
                <a:solidFill>
                  <a:schemeClr val="dk1"/>
                </a:solidFill>
                <a:latin typeface="Calibri"/>
                <a:ea typeface="Calibri"/>
              </a:rPr>
              <a:t>On y trouve :</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p:txBody>
      </p:sp>
      <p:pic>
        <p:nvPicPr>
          <p:cNvPr id="3"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0520C651-5F75-E3B7-0D3E-299BD27D0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068" y="712838"/>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sldNum" idx="10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60C5A2E-F632-45DE-8A8E-F4C4BC93FBF2}" type="slidenum">
              <a:rPr lang="fr" sz="900" b="0" strike="noStrike" spc="-1">
                <a:solidFill>
                  <a:srgbClr val="888888"/>
                </a:solidFill>
                <a:latin typeface="Calibri"/>
                <a:ea typeface="Calibri"/>
              </a:rPr>
              <a:t>33</a:t>
            </a:fld>
            <a:endParaRPr lang="fr-FR" sz="900" b="0" strike="noStrike" spc="-1">
              <a:solidFill>
                <a:srgbClr val="000000"/>
              </a:solidFill>
              <a:latin typeface="Calibri"/>
            </a:endParaRPr>
          </a:p>
        </p:txBody>
      </p:sp>
      <p:sp>
        <p:nvSpPr>
          <p:cNvPr id="359" name="PlaceHolder 2"/>
          <p:cNvSpPr>
            <a:spLocks noGrp="1"/>
          </p:cNvSpPr>
          <p:nvPr>
            <p:ph type="ftr" idx="10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60"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62" name="Google Shape;555;p55"/>
          <p:cNvSpPr/>
          <p:nvPr/>
        </p:nvSpPr>
        <p:spPr>
          <a:xfrm>
            <a:off x="1005480" y="1664640"/>
            <a:ext cx="7131960" cy="16682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 C’est l'équivalent d’un bureau virtuel accessible via internet.</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On y trouve :</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Une messagerie</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B5250D58-844C-2FF7-829B-703D717FB3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7" y="719765"/>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sldNum" idx="11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1F3FF5AD-30E2-4C5A-9AD9-E143A85D9FAF}" type="slidenum">
              <a:rPr lang="fr" sz="900" b="0" strike="noStrike" spc="-1">
                <a:solidFill>
                  <a:srgbClr val="888888"/>
                </a:solidFill>
                <a:latin typeface="Calibri"/>
                <a:ea typeface="Calibri"/>
              </a:rPr>
              <a:t>34</a:t>
            </a:fld>
            <a:endParaRPr lang="fr-FR" sz="900" b="0" strike="noStrike" spc="-1">
              <a:solidFill>
                <a:srgbClr val="000000"/>
              </a:solidFill>
              <a:latin typeface="Calibri"/>
            </a:endParaRPr>
          </a:p>
        </p:txBody>
      </p:sp>
      <p:sp>
        <p:nvSpPr>
          <p:cNvPr id="364" name="PlaceHolder 2"/>
          <p:cNvSpPr>
            <a:spLocks noGrp="1"/>
          </p:cNvSpPr>
          <p:nvPr>
            <p:ph type="ftr" idx="11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65"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67" name="Google Shape;567;p56"/>
          <p:cNvSpPr/>
          <p:nvPr/>
        </p:nvSpPr>
        <p:spPr>
          <a:xfrm>
            <a:off x="1005480" y="1664640"/>
            <a:ext cx="7131960" cy="19882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 C’est l'équivalent d’un bureau virtuel accessible via internet.</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On y trouve :</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Une messagerie</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 agenda</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DAF853E9-C2EB-F76D-812C-A8F7010713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6" y="682438"/>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p:cNvSpPr>
          <p:nvPr>
            <p:ph type="sldNum" idx="11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3A8A5ED-2365-4E42-AFE4-38D93BEB5A58}" type="slidenum">
              <a:rPr lang="fr" sz="900" b="0" strike="noStrike" spc="-1">
                <a:solidFill>
                  <a:srgbClr val="888888"/>
                </a:solidFill>
                <a:latin typeface="Calibri"/>
                <a:ea typeface="Calibri"/>
              </a:rPr>
              <a:t>35</a:t>
            </a:fld>
            <a:endParaRPr lang="fr-FR" sz="900" b="0" strike="noStrike" spc="-1">
              <a:solidFill>
                <a:srgbClr val="000000"/>
              </a:solidFill>
              <a:latin typeface="Calibri"/>
            </a:endParaRPr>
          </a:p>
        </p:txBody>
      </p:sp>
      <p:sp>
        <p:nvSpPr>
          <p:cNvPr id="369" name="PlaceHolder 2"/>
          <p:cNvSpPr>
            <a:spLocks noGrp="1"/>
          </p:cNvSpPr>
          <p:nvPr>
            <p:ph type="ftr" idx="11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70"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72" name="Google Shape;579;p57"/>
          <p:cNvSpPr/>
          <p:nvPr/>
        </p:nvSpPr>
        <p:spPr>
          <a:xfrm>
            <a:off x="1005480" y="1664640"/>
            <a:ext cx="7131960" cy="23083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 C’est l'équivalent d’un bureau virtuel accessible via internet.</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On y trouve :</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Une messagerie</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 agenda</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Des contacts</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51392368-6E46-1703-5720-802250CC1D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6" y="717245"/>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sldNum" idx="11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A9881FBE-115D-452D-B718-979E43D0561E}" type="slidenum">
              <a:rPr lang="fr" sz="900" b="0" strike="noStrike" spc="-1">
                <a:solidFill>
                  <a:srgbClr val="888888"/>
                </a:solidFill>
                <a:latin typeface="Calibri"/>
                <a:ea typeface="Calibri"/>
              </a:rPr>
              <a:t>36</a:t>
            </a:fld>
            <a:endParaRPr lang="fr-FR" sz="900" b="0" strike="noStrike" spc="-1">
              <a:solidFill>
                <a:srgbClr val="000000"/>
              </a:solidFill>
              <a:latin typeface="Calibri"/>
            </a:endParaRPr>
          </a:p>
        </p:txBody>
      </p:sp>
      <p:sp>
        <p:nvSpPr>
          <p:cNvPr id="374" name="PlaceHolder 2"/>
          <p:cNvSpPr>
            <a:spLocks noGrp="1"/>
          </p:cNvSpPr>
          <p:nvPr>
            <p:ph type="ftr" idx="11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75"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77" name="Google Shape;591;p58"/>
          <p:cNvSpPr/>
          <p:nvPr/>
        </p:nvSpPr>
        <p:spPr>
          <a:xfrm>
            <a:off x="1005480" y="1664640"/>
            <a:ext cx="7131960" cy="29484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 C’est l'équivalent d’un bureau virtuel accessible via internet.</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On y trouve :</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Une messagerie</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Un agenda</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Des contacts</a:t>
            </a:r>
            <a:endParaRPr lang="fr-FR" sz="2100" b="0" strike="noStrike" spc="-1">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Les paramètres généraux</a:t>
            </a:r>
            <a:endParaRPr lang="fr-FR" sz="2100" b="0" strike="noStrike" spc="-1">
              <a:solidFill>
                <a:srgbClr val="000000"/>
              </a:solidFill>
              <a:latin typeface="Calibri"/>
            </a:endParaRPr>
          </a:p>
          <a:p>
            <a:pPr marL="343080" indent="-203040"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A9FBB04B-C602-3173-94E9-70BA8682C8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6" y="717245"/>
            <a:ext cx="931286" cy="30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p:cNvSpPr>
          <p:nvPr>
            <p:ph type="sldNum" idx="11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B9CCA8B6-881F-4BE5-B006-D5CBAE50AD97}" type="slidenum">
              <a:rPr lang="fr" sz="900" b="0" strike="noStrike" spc="-1">
                <a:solidFill>
                  <a:srgbClr val="888888"/>
                </a:solidFill>
                <a:latin typeface="Calibri"/>
                <a:ea typeface="Calibri"/>
              </a:rPr>
              <a:t>37</a:t>
            </a:fld>
            <a:endParaRPr lang="fr-FR" sz="900" b="0" strike="noStrike" spc="-1">
              <a:solidFill>
                <a:srgbClr val="000000"/>
              </a:solidFill>
              <a:latin typeface="Calibri"/>
            </a:endParaRPr>
          </a:p>
        </p:txBody>
      </p:sp>
      <p:sp>
        <p:nvSpPr>
          <p:cNvPr id="379" name="PlaceHolder 2"/>
          <p:cNvSpPr>
            <a:spLocks noGrp="1"/>
          </p:cNvSpPr>
          <p:nvPr>
            <p:ph type="ftr" idx="11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80" name="PlaceHolder 3"/>
          <p:cNvSpPr>
            <a:spLocks noGrp="1"/>
          </p:cNvSpPr>
          <p:nvPr>
            <p:ph type="title"/>
          </p:nvPr>
        </p:nvSpPr>
        <p:spPr>
          <a:xfrm>
            <a:off x="628560" y="37620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82" name="Google Shape;603;p59"/>
          <p:cNvSpPr/>
          <p:nvPr/>
        </p:nvSpPr>
        <p:spPr>
          <a:xfrm>
            <a:off x="1005480" y="1664640"/>
            <a:ext cx="7131960" cy="2977556"/>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 C’est l'équivalent d’un bureau virtuel accessible via internet.</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a:p>
            <a:pPr algn="ctr" defTabSz="914400">
              <a:lnSpc>
                <a:spcPct val="100000"/>
              </a:lnSpc>
              <a:tabLst>
                <a:tab pos="0" algn="l"/>
              </a:tabLst>
            </a:pPr>
            <a:r>
              <a:rPr lang="fr" sz="2100" b="0" strike="noStrike" spc="-1" dirty="0">
                <a:solidFill>
                  <a:schemeClr val="dk1"/>
                </a:solidFill>
                <a:latin typeface="Calibri"/>
                <a:ea typeface="Calibri"/>
              </a:rPr>
              <a:t>On y trouve :</a:t>
            </a: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Une messagerie</a:t>
            </a: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Un agenda</a:t>
            </a: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Des contacts</a:t>
            </a: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Les paramètres généraux</a:t>
            </a:r>
            <a:endParaRPr lang="fr-FR" sz="2100" b="0" strike="noStrike" spc="-1" dirty="0">
              <a:solidFill>
                <a:srgbClr val="000000"/>
              </a:solidFill>
              <a:latin typeface="Calibri"/>
            </a:endParaRPr>
          </a:p>
          <a:p>
            <a:pPr marL="343080" indent="-203040" defTabSz="914400">
              <a:lnSpc>
                <a:spcPct val="100000"/>
              </a:lnSpc>
              <a:tabLst>
                <a:tab pos="0" algn="l"/>
              </a:tabLst>
            </a:pPr>
            <a:endParaRPr lang="fr-FR" sz="2100" b="0" strike="noStrike" spc="-1" dirty="0">
              <a:solidFill>
                <a:srgbClr val="000000"/>
              </a:solidFill>
              <a:latin typeface="Calibri"/>
            </a:endParaRPr>
          </a:p>
          <a:p>
            <a:pPr marL="343080" indent="-336600" defTabSz="914400">
              <a:lnSpc>
                <a:spcPct val="100000"/>
              </a:lnSpc>
              <a:buClr>
                <a:srgbClr val="000000"/>
              </a:buClr>
              <a:buFont typeface="Arial"/>
              <a:buChar char="•"/>
              <a:tabLst>
                <a:tab pos="0" algn="l"/>
              </a:tabLst>
            </a:pPr>
            <a:r>
              <a:rPr lang="fr" sz="2100" b="0" strike="noStrike" spc="-1" dirty="0">
                <a:solidFill>
                  <a:schemeClr val="dk1"/>
                </a:solidFill>
                <a:latin typeface="Calibri"/>
                <a:ea typeface="Calibri"/>
              </a:rPr>
              <a:t>Un accès à</a:t>
            </a:r>
            <a:endParaRPr lang="fr-FR" sz="2100" b="0" strike="noStrike" spc="-1" dirty="0">
              <a:solidFill>
                <a:srgbClr val="000000"/>
              </a:solidFill>
              <a:latin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5780FCAB-A1E3-552A-EF0E-93617D1B3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706" y="717245"/>
            <a:ext cx="931286" cy="30646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Police, Graphique, graphisme, capture d’écran&#10;&#10;Le contenu généré par l’IA peut être incorrect.">
            <a:extLst>
              <a:ext uri="{FF2B5EF4-FFF2-40B4-BE49-F238E27FC236}">
                <a16:creationId xmlns:a16="http://schemas.microsoft.com/office/drawing/2014/main" id="{8B4BA45F-A19C-3C13-56CF-375F44BE3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5772" y="4262529"/>
            <a:ext cx="1574439" cy="32745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p:cNvSpPr>
          <p:nvPr>
            <p:ph type="sldNum" idx="11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E9D5AC5-1A07-4744-B4B9-2E96F74C6CE4}" type="slidenum">
              <a:rPr lang="fr" sz="900" b="0" strike="noStrike" spc="-1">
                <a:solidFill>
                  <a:srgbClr val="888888"/>
                </a:solidFill>
                <a:latin typeface="Calibri"/>
                <a:ea typeface="Calibri"/>
              </a:rPr>
              <a:t>38</a:t>
            </a:fld>
            <a:endParaRPr lang="fr-FR" sz="900" b="0" strike="noStrike" spc="-1">
              <a:solidFill>
                <a:srgbClr val="000000"/>
              </a:solidFill>
              <a:latin typeface="Calibri"/>
            </a:endParaRPr>
          </a:p>
        </p:txBody>
      </p:sp>
      <p:sp>
        <p:nvSpPr>
          <p:cNvPr id="385" name="PlaceHolder 2"/>
          <p:cNvSpPr>
            <a:spLocks noGrp="1"/>
          </p:cNvSpPr>
          <p:nvPr>
            <p:ph type="ftr" idx="11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386" name="PlaceHolder 3"/>
          <p:cNvSpPr>
            <a:spLocks noGrp="1"/>
          </p:cNvSpPr>
          <p:nvPr>
            <p:ph type="title"/>
          </p:nvPr>
        </p:nvSpPr>
        <p:spPr>
          <a:xfrm>
            <a:off x="717120" y="-17892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390" name="Google Shape;618;p60"/>
          <p:cNvSpPr/>
          <p:nvPr/>
        </p:nvSpPr>
        <p:spPr>
          <a:xfrm>
            <a:off x="3146040" y="45262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1" name="Google Shape;619;p60"/>
          <p:cNvSpPr/>
          <p:nvPr/>
        </p:nvSpPr>
        <p:spPr>
          <a:xfrm>
            <a:off x="3146040" y="3894120"/>
            <a:ext cx="6922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2" name="Google Shape;620;p60"/>
          <p:cNvSpPr/>
          <p:nvPr/>
        </p:nvSpPr>
        <p:spPr>
          <a:xfrm>
            <a:off x="3137400" y="3319200"/>
            <a:ext cx="76392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3" name="Google Shape;621;p60"/>
          <p:cNvSpPr/>
          <p:nvPr/>
        </p:nvSpPr>
        <p:spPr>
          <a:xfrm>
            <a:off x="3137400" y="2686680"/>
            <a:ext cx="76392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4" name="Google Shape;622;p60"/>
          <p:cNvSpPr/>
          <p:nvPr/>
        </p:nvSpPr>
        <p:spPr>
          <a:xfrm>
            <a:off x="3146040" y="2062440"/>
            <a:ext cx="5734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5" name="Google Shape;623;p60"/>
          <p:cNvSpPr/>
          <p:nvPr/>
        </p:nvSpPr>
        <p:spPr>
          <a:xfrm>
            <a:off x="3146040" y="1478160"/>
            <a:ext cx="1059120" cy="122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pic>
        <p:nvPicPr>
          <p:cNvPr id="2"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72830DAF-E8EF-0A39-0785-D9650C2EAE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894" y="143640"/>
            <a:ext cx="931286" cy="30646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exte, logiciel, Icône d’ordinateur, Page web&#10;&#10;Le contenu généré par l’IA peut être incorrect.">
            <a:extLst>
              <a:ext uri="{FF2B5EF4-FFF2-40B4-BE49-F238E27FC236}">
                <a16:creationId xmlns:a16="http://schemas.microsoft.com/office/drawing/2014/main" id="{9A8D622D-91B1-B774-177F-9B379E8C8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3" y="578224"/>
            <a:ext cx="8960643" cy="4565276"/>
          </a:xfrm>
          <a:prstGeom prst="rect">
            <a:avLst/>
          </a:prstGeom>
        </p:spPr>
      </p:pic>
      <p:sp>
        <p:nvSpPr>
          <p:cNvPr id="7" name="Google Shape;717;p63">
            <a:extLst>
              <a:ext uri="{FF2B5EF4-FFF2-40B4-BE49-F238E27FC236}">
                <a16:creationId xmlns:a16="http://schemas.microsoft.com/office/drawing/2014/main" id="{E2254CFF-4CD8-2EAB-C543-D2FD364BC6B1}"/>
              </a:ext>
            </a:extLst>
          </p:cNvPr>
          <p:cNvSpPr/>
          <p:nvPr/>
        </p:nvSpPr>
        <p:spPr>
          <a:xfrm>
            <a:off x="3109631" y="4043340"/>
            <a:ext cx="609185"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8" name="Google Shape;717;p63">
            <a:extLst>
              <a:ext uri="{FF2B5EF4-FFF2-40B4-BE49-F238E27FC236}">
                <a16:creationId xmlns:a16="http://schemas.microsoft.com/office/drawing/2014/main" id="{8E72DB3C-6A82-6831-1C42-FB3B5D5CBEAE}"/>
              </a:ext>
            </a:extLst>
          </p:cNvPr>
          <p:cNvSpPr/>
          <p:nvPr/>
        </p:nvSpPr>
        <p:spPr>
          <a:xfrm>
            <a:off x="962014" y="35356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9" name="Google Shape;717;p63">
            <a:extLst>
              <a:ext uri="{FF2B5EF4-FFF2-40B4-BE49-F238E27FC236}">
                <a16:creationId xmlns:a16="http://schemas.microsoft.com/office/drawing/2014/main" id="{0BA3F46A-CCB3-E118-0C3F-B610C7DE3483}"/>
              </a:ext>
            </a:extLst>
          </p:cNvPr>
          <p:cNvSpPr/>
          <p:nvPr/>
        </p:nvSpPr>
        <p:spPr>
          <a:xfrm>
            <a:off x="995631" y="3202865"/>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0" name="Google Shape;717;p63">
            <a:extLst>
              <a:ext uri="{FF2B5EF4-FFF2-40B4-BE49-F238E27FC236}">
                <a16:creationId xmlns:a16="http://schemas.microsoft.com/office/drawing/2014/main" id="{53EF4C9C-4774-D0CB-31BB-6A7DE186F650}"/>
              </a:ext>
            </a:extLst>
          </p:cNvPr>
          <p:cNvSpPr/>
          <p:nvPr/>
        </p:nvSpPr>
        <p:spPr>
          <a:xfrm>
            <a:off x="1017833" y="291235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1" name="Google Shape;717;p63">
            <a:extLst>
              <a:ext uri="{FF2B5EF4-FFF2-40B4-BE49-F238E27FC236}">
                <a16:creationId xmlns:a16="http://schemas.microsoft.com/office/drawing/2014/main" id="{2810F6C1-6E17-C837-7E04-3E4C60EFA111}"/>
              </a:ext>
            </a:extLst>
          </p:cNvPr>
          <p:cNvSpPr/>
          <p:nvPr/>
        </p:nvSpPr>
        <p:spPr>
          <a:xfrm>
            <a:off x="989326" y="257175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2" name="Google Shape;717;p63">
            <a:extLst>
              <a:ext uri="{FF2B5EF4-FFF2-40B4-BE49-F238E27FC236}">
                <a16:creationId xmlns:a16="http://schemas.microsoft.com/office/drawing/2014/main" id="{39DACF8C-7D05-73DA-9E9E-DAE71B169B64}"/>
              </a:ext>
            </a:extLst>
          </p:cNvPr>
          <p:cNvSpPr/>
          <p:nvPr/>
        </p:nvSpPr>
        <p:spPr>
          <a:xfrm>
            <a:off x="3146040" y="3411180"/>
            <a:ext cx="529560" cy="5724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3" name="Google Shape;717;p63">
            <a:extLst>
              <a:ext uri="{FF2B5EF4-FFF2-40B4-BE49-F238E27FC236}">
                <a16:creationId xmlns:a16="http://schemas.microsoft.com/office/drawing/2014/main" id="{83B8D701-C561-CCC3-2527-43B2FE5FED30}"/>
              </a:ext>
            </a:extLst>
          </p:cNvPr>
          <p:cNvSpPr/>
          <p:nvPr/>
        </p:nvSpPr>
        <p:spPr>
          <a:xfrm>
            <a:off x="3109630" y="2826000"/>
            <a:ext cx="609185"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4" name="Google Shape;717;p63">
            <a:extLst>
              <a:ext uri="{FF2B5EF4-FFF2-40B4-BE49-F238E27FC236}">
                <a16:creationId xmlns:a16="http://schemas.microsoft.com/office/drawing/2014/main" id="{45A2449C-EF7A-8F19-7F5F-357D1116E49B}"/>
              </a:ext>
            </a:extLst>
          </p:cNvPr>
          <p:cNvSpPr/>
          <p:nvPr/>
        </p:nvSpPr>
        <p:spPr>
          <a:xfrm>
            <a:off x="3102118" y="2176380"/>
            <a:ext cx="573481" cy="6336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5" name="Google Shape;717;p63">
            <a:extLst>
              <a:ext uri="{FF2B5EF4-FFF2-40B4-BE49-F238E27FC236}">
                <a16:creationId xmlns:a16="http://schemas.microsoft.com/office/drawing/2014/main" id="{65A0223C-ACB1-C4DB-9832-4D61FAEAC3E2}"/>
              </a:ext>
            </a:extLst>
          </p:cNvPr>
          <p:cNvSpPr/>
          <p:nvPr/>
        </p:nvSpPr>
        <p:spPr>
          <a:xfrm>
            <a:off x="3137399" y="1582849"/>
            <a:ext cx="473441" cy="6336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ogiciel, Icône d’ordinateur, Page web&#10;&#10;Le contenu généré par l’IA peut être incorrect.">
            <a:extLst>
              <a:ext uri="{FF2B5EF4-FFF2-40B4-BE49-F238E27FC236}">
                <a16:creationId xmlns:a16="http://schemas.microsoft.com/office/drawing/2014/main" id="{A72A1C50-AAC8-37AA-D22D-417738090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30" y="636945"/>
            <a:ext cx="9001032" cy="4585854"/>
          </a:xfrm>
          <a:prstGeom prst="rect">
            <a:avLst/>
          </a:prstGeom>
        </p:spPr>
      </p:pic>
      <p:sp>
        <p:nvSpPr>
          <p:cNvPr id="398" name="PlaceHolder 1"/>
          <p:cNvSpPr>
            <a:spLocks noGrp="1"/>
          </p:cNvSpPr>
          <p:nvPr>
            <p:ph type="sldNum" idx="12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104A66C2-58A9-4ABE-AFCC-D7AD9CB65E86}" type="slidenum">
              <a:rPr lang="fr" sz="900" b="0" strike="noStrike" spc="-1">
                <a:solidFill>
                  <a:srgbClr val="888888"/>
                </a:solidFill>
                <a:latin typeface="Calibri"/>
                <a:ea typeface="Calibri"/>
              </a:rPr>
              <a:t>39</a:t>
            </a:fld>
            <a:endParaRPr lang="fr-FR" sz="900" b="0" strike="noStrike" spc="-1">
              <a:solidFill>
                <a:srgbClr val="000000"/>
              </a:solidFill>
              <a:latin typeface="Calibri"/>
            </a:endParaRPr>
          </a:p>
        </p:txBody>
      </p:sp>
      <p:sp>
        <p:nvSpPr>
          <p:cNvPr id="399" name="PlaceHolder 2"/>
          <p:cNvSpPr>
            <a:spLocks noGrp="1"/>
          </p:cNvSpPr>
          <p:nvPr>
            <p:ph type="ftr" idx="12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402" name="Google Shape;636;p61"/>
          <p:cNvSpPr/>
          <p:nvPr/>
        </p:nvSpPr>
        <p:spPr>
          <a:xfrm>
            <a:off x="3146040" y="45262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3" name="Google Shape;637;p61"/>
          <p:cNvSpPr/>
          <p:nvPr/>
        </p:nvSpPr>
        <p:spPr>
          <a:xfrm>
            <a:off x="3146040" y="3894120"/>
            <a:ext cx="6922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4" name="Google Shape;638;p61"/>
          <p:cNvSpPr/>
          <p:nvPr/>
        </p:nvSpPr>
        <p:spPr>
          <a:xfrm>
            <a:off x="3137400" y="3319200"/>
            <a:ext cx="76392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6" name="Google Shape;640;p61"/>
          <p:cNvSpPr/>
          <p:nvPr/>
        </p:nvSpPr>
        <p:spPr>
          <a:xfrm>
            <a:off x="3146040" y="2062440"/>
            <a:ext cx="5734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7" name="Google Shape;641;p61"/>
          <p:cNvSpPr/>
          <p:nvPr/>
        </p:nvSpPr>
        <p:spPr>
          <a:xfrm>
            <a:off x="3146040" y="1478160"/>
            <a:ext cx="1059120" cy="122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9" name="Google Shape;643;p61"/>
          <p:cNvSpPr/>
          <p:nvPr/>
        </p:nvSpPr>
        <p:spPr>
          <a:xfrm>
            <a:off x="112145" y="2175840"/>
            <a:ext cx="8096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10" name="Google Shape;644;p61"/>
          <p:cNvSpPr/>
          <p:nvPr/>
        </p:nvSpPr>
        <p:spPr>
          <a:xfrm>
            <a:off x="3078964" y="2409004"/>
            <a:ext cx="11062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Les dernières infos publiées</a:t>
            </a:r>
            <a:endParaRPr lang="fr-FR" sz="1200" b="0" strike="noStrike" spc="-1">
              <a:solidFill>
                <a:srgbClr val="000000"/>
              </a:solidFill>
              <a:latin typeface="Calibri"/>
            </a:endParaRPr>
          </a:p>
        </p:txBody>
      </p:sp>
      <p:cxnSp>
        <p:nvCxnSpPr>
          <p:cNvPr id="411" name="Google Shape;645;p61"/>
          <p:cNvCxnSpPr>
            <a:stCxn id="409" idx="6"/>
            <a:endCxn id="410" idx="1"/>
          </p:cNvCxnSpPr>
          <p:nvPr/>
        </p:nvCxnSpPr>
        <p:spPr>
          <a:xfrm>
            <a:off x="921785" y="2312460"/>
            <a:ext cx="2157179" cy="313444"/>
          </a:xfrm>
          <a:prstGeom prst="straightConnector1">
            <a:avLst/>
          </a:prstGeom>
          <a:ln w="28575">
            <a:solidFill>
              <a:srgbClr val="03989E"/>
            </a:solidFill>
            <a:miter/>
            <a:tailEnd type="triangle" w="med" len="med"/>
          </a:ln>
        </p:spPr>
      </p:cxnSp>
      <p:cxnSp>
        <p:nvCxnSpPr>
          <p:cNvPr id="412" name="Google Shape;646;p61"/>
          <p:cNvCxnSpPr>
            <a:cxnSpLocks/>
            <a:stCxn id="410" idx="0"/>
          </p:cNvCxnSpPr>
          <p:nvPr/>
        </p:nvCxnSpPr>
        <p:spPr>
          <a:xfrm flipH="1" flipV="1">
            <a:off x="3390254" y="1179970"/>
            <a:ext cx="241850" cy="1229034"/>
          </a:xfrm>
          <a:prstGeom prst="straightConnector1">
            <a:avLst/>
          </a:prstGeom>
          <a:ln w="28575">
            <a:solidFill>
              <a:srgbClr val="03989E"/>
            </a:solidFill>
            <a:miter/>
            <a:tailEnd type="triangle" w="med" len="med"/>
          </a:ln>
        </p:spPr>
      </p:cxnSp>
      <p:sp>
        <p:nvSpPr>
          <p:cNvPr id="413" name="Google Shape;647;p61"/>
          <p:cNvSpPr/>
          <p:nvPr/>
        </p:nvSpPr>
        <p:spPr>
          <a:xfrm>
            <a:off x="2301406" y="979138"/>
            <a:ext cx="114768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15" name="Google Shape;649;p61"/>
          <p:cNvSpPr/>
          <p:nvPr/>
        </p:nvSpPr>
        <p:spPr>
          <a:xfrm>
            <a:off x="112145" y="3831072"/>
            <a:ext cx="8096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16" name="Google Shape;650;p61"/>
          <p:cNvSpPr/>
          <p:nvPr/>
        </p:nvSpPr>
        <p:spPr>
          <a:xfrm>
            <a:off x="1108810" y="3750792"/>
            <a:ext cx="11062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Les prochains rdv</a:t>
            </a:r>
            <a:endParaRPr lang="fr-FR" sz="1200" b="0" strike="noStrike" spc="-1">
              <a:solidFill>
                <a:srgbClr val="000000"/>
              </a:solidFill>
              <a:latin typeface="Calibri"/>
            </a:endParaRPr>
          </a:p>
        </p:txBody>
      </p:sp>
      <p:cxnSp>
        <p:nvCxnSpPr>
          <p:cNvPr id="417" name="Google Shape;651;p61"/>
          <p:cNvCxnSpPr>
            <a:stCxn id="415" idx="6"/>
            <a:endCxn id="416" idx="1"/>
          </p:cNvCxnSpPr>
          <p:nvPr/>
        </p:nvCxnSpPr>
        <p:spPr>
          <a:xfrm>
            <a:off x="921785" y="3967692"/>
            <a:ext cx="187025" cy="0"/>
          </a:xfrm>
          <a:prstGeom prst="straightConnector1">
            <a:avLst/>
          </a:prstGeom>
          <a:ln w="28575">
            <a:solidFill>
              <a:srgbClr val="03989E"/>
            </a:solidFill>
            <a:miter/>
            <a:tailEnd type="triangle" w="med" len="med"/>
          </a:ln>
        </p:spPr>
      </p:cxnSp>
      <p:sp>
        <p:nvSpPr>
          <p:cNvPr id="418" name="Google Shape;652;p61"/>
          <p:cNvSpPr/>
          <p:nvPr/>
        </p:nvSpPr>
        <p:spPr>
          <a:xfrm>
            <a:off x="6683760" y="1016224"/>
            <a:ext cx="5119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19" name="Google Shape;653;p61"/>
          <p:cNvSpPr/>
          <p:nvPr/>
        </p:nvSpPr>
        <p:spPr>
          <a:xfrm>
            <a:off x="7831032" y="1478160"/>
            <a:ext cx="89856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Nos outils préférés</a:t>
            </a:r>
            <a:endParaRPr lang="fr-FR" sz="1200" b="0" strike="noStrike" spc="-1">
              <a:solidFill>
                <a:srgbClr val="000000"/>
              </a:solidFill>
              <a:latin typeface="Calibri"/>
            </a:endParaRPr>
          </a:p>
        </p:txBody>
      </p:sp>
      <p:cxnSp>
        <p:nvCxnSpPr>
          <p:cNvPr id="420" name="Google Shape;654;p61"/>
          <p:cNvCxnSpPr>
            <a:stCxn id="418" idx="6"/>
            <a:endCxn id="419" idx="1"/>
          </p:cNvCxnSpPr>
          <p:nvPr/>
        </p:nvCxnSpPr>
        <p:spPr>
          <a:xfrm>
            <a:off x="7195680" y="1152844"/>
            <a:ext cx="635352" cy="542216"/>
          </a:xfrm>
          <a:prstGeom prst="straightConnector1">
            <a:avLst/>
          </a:prstGeom>
          <a:ln w="28575">
            <a:solidFill>
              <a:srgbClr val="03989E"/>
            </a:solidFill>
            <a:miter/>
            <a:tailEnd type="triangle" w="med" len="med"/>
          </a:ln>
        </p:spPr>
      </p:cxnSp>
      <p:sp>
        <p:nvSpPr>
          <p:cNvPr id="421" name="Google Shape;655;p61"/>
          <p:cNvSpPr/>
          <p:nvPr/>
        </p:nvSpPr>
        <p:spPr>
          <a:xfrm>
            <a:off x="-156780" y="657014"/>
            <a:ext cx="152028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22" name="Google Shape;656;p61"/>
          <p:cNvSpPr/>
          <p:nvPr/>
        </p:nvSpPr>
        <p:spPr>
          <a:xfrm>
            <a:off x="1570500" y="66318"/>
            <a:ext cx="11062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revenir à l’accueil</a:t>
            </a:r>
            <a:endParaRPr lang="fr-FR" sz="1200" b="0" strike="noStrike" spc="-1">
              <a:solidFill>
                <a:srgbClr val="000000"/>
              </a:solidFill>
              <a:latin typeface="Calibri"/>
            </a:endParaRPr>
          </a:p>
        </p:txBody>
      </p:sp>
      <p:cxnSp>
        <p:nvCxnSpPr>
          <p:cNvPr id="423" name="Google Shape;657;p61"/>
          <p:cNvCxnSpPr>
            <a:cxnSpLocks/>
            <a:endCxn id="422" idx="1"/>
          </p:cNvCxnSpPr>
          <p:nvPr/>
        </p:nvCxnSpPr>
        <p:spPr>
          <a:xfrm flipV="1">
            <a:off x="696632" y="283218"/>
            <a:ext cx="873868" cy="345277"/>
          </a:xfrm>
          <a:prstGeom prst="straightConnector1">
            <a:avLst/>
          </a:prstGeom>
          <a:ln w="28575">
            <a:solidFill>
              <a:srgbClr val="03989E"/>
            </a:solidFill>
            <a:miter/>
            <a:tailEnd type="triangle" w="med" len="med"/>
          </a:ln>
        </p:spPr>
      </p:cxnSp>
      <p:sp>
        <p:nvSpPr>
          <p:cNvPr id="424" name="Google Shape;658;p61"/>
          <p:cNvSpPr/>
          <p:nvPr/>
        </p:nvSpPr>
        <p:spPr>
          <a:xfrm>
            <a:off x="7580573" y="646967"/>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425" name="Google Shape;659;p61"/>
          <p:cNvCxnSpPr>
            <a:stCxn id="424" idx="2"/>
            <a:endCxn id="422" idx="3"/>
          </p:cNvCxnSpPr>
          <p:nvPr/>
        </p:nvCxnSpPr>
        <p:spPr>
          <a:xfrm flipH="1" flipV="1">
            <a:off x="2676780" y="283218"/>
            <a:ext cx="4903793" cy="500369"/>
          </a:xfrm>
          <a:prstGeom prst="straightConnector1">
            <a:avLst/>
          </a:prstGeom>
          <a:ln w="28575">
            <a:solidFill>
              <a:srgbClr val="03989E"/>
            </a:solidFill>
            <a:miter/>
            <a:tailEnd type="triangle" w="med" len="med"/>
          </a:ln>
        </p:spPr>
      </p:cxnSp>
      <p:cxnSp>
        <p:nvCxnSpPr>
          <p:cNvPr id="426" name="Google Shape;660;p61"/>
          <p:cNvCxnSpPr>
            <a:stCxn id="419" idx="0"/>
            <a:endCxn id="427" idx="5"/>
          </p:cNvCxnSpPr>
          <p:nvPr/>
        </p:nvCxnSpPr>
        <p:spPr>
          <a:xfrm flipH="1" flipV="1">
            <a:off x="8076089" y="898283"/>
            <a:ext cx="204223" cy="579877"/>
          </a:xfrm>
          <a:prstGeom prst="straightConnector1">
            <a:avLst/>
          </a:prstGeom>
          <a:ln w="28575">
            <a:solidFill>
              <a:srgbClr val="03989E"/>
            </a:solidFill>
            <a:miter/>
            <a:tailEnd type="triangle" w="med" len="med"/>
          </a:ln>
        </p:spPr>
      </p:cxnSp>
      <p:sp>
        <p:nvSpPr>
          <p:cNvPr id="427" name="Google Shape;661;p61"/>
          <p:cNvSpPr/>
          <p:nvPr/>
        </p:nvSpPr>
        <p:spPr>
          <a:xfrm>
            <a:off x="7843479" y="665058"/>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28" name="Google Shape;662;p61"/>
          <p:cNvSpPr/>
          <p:nvPr/>
        </p:nvSpPr>
        <p:spPr>
          <a:xfrm>
            <a:off x="8111160" y="641775"/>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30" name="Google Shape;664;p61"/>
          <p:cNvSpPr/>
          <p:nvPr/>
        </p:nvSpPr>
        <p:spPr>
          <a:xfrm>
            <a:off x="8357262" y="636945"/>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31" name="Google Shape;665;p61"/>
          <p:cNvSpPr/>
          <p:nvPr/>
        </p:nvSpPr>
        <p:spPr>
          <a:xfrm>
            <a:off x="8575679" y="650688"/>
            <a:ext cx="2725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32" name="Google Shape;666;p61"/>
          <p:cNvSpPr/>
          <p:nvPr/>
        </p:nvSpPr>
        <p:spPr>
          <a:xfrm>
            <a:off x="5613628" y="55170"/>
            <a:ext cx="157140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Messagerie interne propre au collège</a:t>
            </a:r>
            <a:endParaRPr lang="fr-FR" sz="1200" b="0" strike="noStrike" spc="-1">
              <a:solidFill>
                <a:srgbClr val="000000"/>
              </a:solidFill>
              <a:latin typeface="Calibri"/>
            </a:endParaRPr>
          </a:p>
        </p:txBody>
      </p:sp>
      <p:cxnSp>
        <p:nvCxnSpPr>
          <p:cNvPr id="433" name="Google Shape;667;p61"/>
          <p:cNvCxnSpPr>
            <a:stCxn id="428" idx="1"/>
            <a:endCxn id="432" idx="3"/>
          </p:cNvCxnSpPr>
          <p:nvPr/>
        </p:nvCxnSpPr>
        <p:spPr>
          <a:xfrm flipH="1" flipV="1">
            <a:off x="7185028" y="272070"/>
            <a:ext cx="966042" cy="409720"/>
          </a:xfrm>
          <a:prstGeom prst="straightConnector1">
            <a:avLst/>
          </a:prstGeom>
          <a:ln w="28575">
            <a:solidFill>
              <a:srgbClr val="03989E"/>
            </a:solidFill>
            <a:miter/>
            <a:tailEnd type="triangle" w="med" len="med"/>
          </a:ln>
        </p:spPr>
      </p:cxnSp>
      <p:sp>
        <p:nvSpPr>
          <p:cNvPr id="436" name="Google Shape;670;p61"/>
          <p:cNvSpPr/>
          <p:nvPr/>
        </p:nvSpPr>
        <p:spPr>
          <a:xfrm>
            <a:off x="7520760" y="7920"/>
            <a:ext cx="66132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Mon compte</a:t>
            </a:r>
            <a:endParaRPr lang="fr-FR" sz="1200" b="0" strike="noStrike" spc="-1">
              <a:solidFill>
                <a:srgbClr val="000000"/>
              </a:solidFill>
              <a:latin typeface="Calibri"/>
            </a:endParaRPr>
          </a:p>
        </p:txBody>
      </p:sp>
      <p:cxnSp>
        <p:nvCxnSpPr>
          <p:cNvPr id="437" name="Google Shape;671;p61"/>
          <p:cNvCxnSpPr>
            <a:stCxn id="430" idx="0"/>
            <a:endCxn id="436" idx="2"/>
          </p:cNvCxnSpPr>
          <p:nvPr/>
        </p:nvCxnSpPr>
        <p:spPr>
          <a:xfrm flipH="1" flipV="1">
            <a:off x="7851420" y="441720"/>
            <a:ext cx="642102" cy="195225"/>
          </a:xfrm>
          <a:prstGeom prst="straightConnector1">
            <a:avLst/>
          </a:prstGeom>
          <a:ln w="28575">
            <a:solidFill>
              <a:srgbClr val="03989E"/>
            </a:solidFill>
            <a:miter/>
            <a:tailEnd type="triangle" w="med" len="med"/>
          </a:ln>
        </p:spPr>
      </p:cxnSp>
      <p:sp>
        <p:nvSpPr>
          <p:cNvPr id="438" name="Google Shape;672;p61"/>
          <p:cNvSpPr/>
          <p:nvPr/>
        </p:nvSpPr>
        <p:spPr>
          <a:xfrm>
            <a:off x="8226360" y="-2880"/>
            <a:ext cx="91872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se déconnecter</a:t>
            </a:r>
            <a:endParaRPr lang="fr-FR" sz="1200" b="0" strike="noStrike" spc="-1">
              <a:solidFill>
                <a:srgbClr val="000000"/>
              </a:solidFill>
              <a:latin typeface="Calibri"/>
            </a:endParaRPr>
          </a:p>
        </p:txBody>
      </p:sp>
      <p:cxnSp>
        <p:nvCxnSpPr>
          <p:cNvPr id="439" name="Google Shape;673;p61"/>
          <p:cNvCxnSpPr>
            <a:stCxn id="431" idx="7"/>
            <a:endCxn id="438" idx="2"/>
          </p:cNvCxnSpPr>
          <p:nvPr/>
        </p:nvCxnSpPr>
        <p:spPr>
          <a:xfrm flipH="1" flipV="1">
            <a:off x="8685720" y="430920"/>
            <a:ext cx="122569" cy="259783"/>
          </a:xfrm>
          <a:prstGeom prst="straightConnector1">
            <a:avLst/>
          </a:prstGeom>
          <a:ln w="28575">
            <a:solidFill>
              <a:srgbClr val="03989E"/>
            </a:solidFill>
            <a:miter/>
            <a:tailEnd type="triangle" w="med" len="med"/>
          </a:ln>
        </p:spPr>
      </p:cxnSp>
      <p:sp>
        <p:nvSpPr>
          <p:cNvPr id="443" name="Google Shape;678;p61"/>
          <p:cNvSpPr/>
          <p:nvPr/>
        </p:nvSpPr>
        <p:spPr>
          <a:xfrm>
            <a:off x="1570500" y="1175220"/>
            <a:ext cx="66132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Mon compte</a:t>
            </a:r>
            <a:endParaRPr lang="fr-FR" sz="1200" b="0" strike="noStrike" spc="-1">
              <a:solidFill>
                <a:srgbClr val="000000"/>
              </a:solidFill>
              <a:latin typeface="Calibri"/>
            </a:endParaRPr>
          </a:p>
        </p:txBody>
      </p:sp>
      <p:cxnSp>
        <p:nvCxnSpPr>
          <p:cNvPr id="444" name="Google Shape;679;p61"/>
          <p:cNvCxnSpPr>
            <a:stCxn id="445" idx="7"/>
            <a:endCxn id="443" idx="1"/>
          </p:cNvCxnSpPr>
          <p:nvPr/>
        </p:nvCxnSpPr>
        <p:spPr>
          <a:xfrm>
            <a:off x="1084376" y="1132926"/>
            <a:ext cx="486124" cy="259194"/>
          </a:xfrm>
          <a:prstGeom prst="straightConnector1">
            <a:avLst/>
          </a:prstGeom>
          <a:ln w="28575">
            <a:solidFill>
              <a:srgbClr val="03989E"/>
            </a:solidFill>
            <a:miter/>
            <a:tailEnd type="triangle" w="med" len="med"/>
          </a:ln>
        </p:spPr>
      </p:cxnSp>
      <p:sp>
        <p:nvSpPr>
          <p:cNvPr id="445" name="Google Shape;677;p61"/>
          <p:cNvSpPr/>
          <p:nvPr/>
        </p:nvSpPr>
        <p:spPr>
          <a:xfrm>
            <a:off x="112145" y="1039188"/>
            <a:ext cx="1139040" cy="6400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32" name="Google Shape;717;p63">
            <a:extLst>
              <a:ext uri="{FF2B5EF4-FFF2-40B4-BE49-F238E27FC236}">
                <a16:creationId xmlns:a16="http://schemas.microsoft.com/office/drawing/2014/main" id="{E73FB175-7FE5-FDF8-49A1-90C72DF96488}"/>
              </a:ext>
            </a:extLst>
          </p:cNvPr>
          <p:cNvSpPr/>
          <p:nvPr/>
        </p:nvSpPr>
        <p:spPr>
          <a:xfrm>
            <a:off x="840990" y="26659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3" name="Google Shape;717;p63">
            <a:extLst>
              <a:ext uri="{FF2B5EF4-FFF2-40B4-BE49-F238E27FC236}">
                <a16:creationId xmlns:a16="http://schemas.microsoft.com/office/drawing/2014/main" id="{2DFB9E59-314F-A1A4-1944-78AF0BCD7765}"/>
              </a:ext>
            </a:extLst>
          </p:cNvPr>
          <p:cNvSpPr/>
          <p:nvPr/>
        </p:nvSpPr>
        <p:spPr>
          <a:xfrm>
            <a:off x="878220" y="2948712"/>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4" name="Google Shape;717;p63">
            <a:extLst>
              <a:ext uri="{FF2B5EF4-FFF2-40B4-BE49-F238E27FC236}">
                <a16:creationId xmlns:a16="http://schemas.microsoft.com/office/drawing/2014/main" id="{4D1EF146-6177-79FB-0A8C-4815FCE32D96}"/>
              </a:ext>
            </a:extLst>
          </p:cNvPr>
          <p:cNvSpPr/>
          <p:nvPr/>
        </p:nvSpPr>
        <p:spPr>
          <a:xfrm>
            <a:off x="878220" y="327152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5" name="Google Shape;717;p63">
            <a:extLst>
              <a:ext uri="{FF2B5EF4-FFF2-40B4-BE49-F238E27FC236}">
                <a16:creationId xmlns:a16="http://schemas.microsoft.com/office/drawing/2014/main" id="{A6864A5D-E25D-9DCF-F6A9-D335680246BA}"/>
              </a:ext>
            </a:extLst>
          </p:cNvPr>
          <p:cNvSpPr/>
          <p:nvPr/>
        </p:nvSpPr>
        <p:spPr>
          <a:xfrm>
            <a:off x="840990" y="3602584"/>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6" name="Google Shape;717;p63">
            <a:extLst>
              <a:ext uri="{FF2B5EF4-FFF2-40B4-BE49-F238E27FC236}">
                <a16:creationId xmlns:a16="http://schemas.microsoft.com/office/drawing/2014/main" id="{AD89A4D5-E591-A267-A4FB-328E573001EB}"/>
              </a:ext>
            </a:extLst>
          </p:cNvPr>
          <p:cNvSpPr/>
          <p:nvPr/>
        </p:nvSpPr>
        <p:spPr>
          <a:xfrm>
            <a:off x="2981885" y="4128945"/>
            <a:ext cx="588614" cy="72075"/>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7" name="Google Shape;717;p63">
            <a:extLst>
              <a:ext uri="{FF2B5EF4-FFF2-40B4-BE49-F238E27FC236}">
                <a16:creationId xmlns:a16="http://schemas.microsoft.com/office/drawing/2014/main" id="{3C3FB0BB-37B6-3F96-D20E-5D53834098A8}"/>
              </a:ext>
            </a:extLst>
          </p:cNvPr>
          <p:cNvSpPr/>
          <p:nvPr/>
        </p:nvSpPr>
        <p:spPr>
          <a:xfrm>
            <a:off x="3005417" y="3484827"/>
            <a:ext cx="541549" cy="78018"/>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8" name="Google Shape;717;p63">
            <a:extLst>
              <a:ext uri="{FF2B5EF4-FFF2-40B4-BE49-F238E27FC236}">
                <a16:creationId xmlns:a16="http://schemas.microsoft.com/office/drawing/2014/main" id="{9FA65BFE-7D62-20B5-058F-A36C6866C65B}"/>
              </a:ext>
            </a:extLst>
          </p:cNvPr>
          <p:cNvSpPr/>
          <p:nvPr/>
        </p:nvSpPr>
        <p:spPr>
          <a:xfrm>
            <a:off x="3005417" y="2885060"/>
            <a:ext cx="591976" cy="79169"/>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39" name="Google Shape;717;p63">
            <a:extLst>
              <a:ext uri="{FF2B5EF4-FFF2-40B4-BE49-F238E27FC236}">
                <a16:creationId xmlns:a16="http://schemas.microsoft.com/office/drawing/2014/main" id="{8CEBF179-48E4-E34B-3B0A-B4E74227A7D7}"/>
              </a:ext>
            </a:extLst>
          </p:cNvPr>
          <p:cNvSpPr/>
          <p:nvPr/>
        </p:nvSpPr>
        <p:spPr>
          <a:xfrm>
            <a:off x="2969663" y="2221374"/>
            <a:ext cx="573481" cy="97585"/>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0" name="Google Shape;717;p63">
            <a:extLst>
              <a:ext uri="{FF2B5EF4-FFF2-40B4-BE49-F238E27FC236}">
                <a16:creationId xmlns:a16="http://schemas.microsoft.com/office/drawing/2014/main" id="{4079B928-82AE-9234-7064-133A7683D420}"/>
              </a:ext>
            </a:extLst>
          </p:cNvPr>
          <p:cNvSpPr/>
          <p:nvPr/>
        </p:nvSpPr>
        <p:spPr>
          <a:xfrm>
            <a:off x="2981884" y="1642816"/>
            <a:ext cx="450895" cy="64653"/>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0" strike="noStrike" spc="-1">
                <a:solidFill>
                  <a:schemeClr val="dk1"/>
                </a:solidFill>
                <a:latin typeface="Calibri"/>
                <a:ea typeface="Calibri"/>
              </a:rPr>
              <a:t>Faisons connaissance</a:t>
            </a:r>
            <a:endParaRPr lang="fr-FR" sz="3000" b="0" strike="noStrike" spc="-1">
              <a:solidFill>
                <a:schemeClr val="dk1"/>
              </a:solidFill>
              <a:latin typeface="Arial"/>
            </a:endParaRPr>
          </a:p>
        </p:txBody>
      </p:sp>
      <p:cxnSp>
        <p:nvCxnSpPr>
          <p:cNvPr id="94" name="Google Shape;139;p26"/>
          <p:cNvCxnSpPr/>
          <p:nvPr/>
        </p:nvCxnSpPr>
        <p:spPr>
          <a:xfrm>
            <a:off x="628560" y="897840"/>
            <a:ext cx="7887240" cy="720"/>
          </a:xfrm>
          <a:prstGeom prst="straightConnector1">
            <a:avLst/>
          </a:prstGeom>
          <a:ln w="76200">
            <a:solidFill>
              <a:srgbClr val="03989E"/>
            </a:solidFill>
            <a:miter/>
          </a:ln>
        </p:spPr>
      </p:cxnSp>
      <p:sp>
        <p:nvSpPr>
          <p:cNvPr id="95" name="PlaceHolder 2"/>
          <p:cNvSpPr>
            <a:spLocks noGrp="1"/>
          </p:cNvSpPr>
          <p:nvPr>
            <p:ph type="sldNum" idx="5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97D2C70-29C3-4129-8617-758BAD13ECC5}" type="slidenum">
              <a:rPr lang="fr" sz="900" b="0" strike="noStrike" spc="-1">
                <a:solidFill>
                  <a:srgbClr val="888888"/>
                </a:solidFill>
                <a:latin typeface="Calibri"/>
                <a:ea typeface="Calibri"/>
              </a:rPr>
              <a:t>4</a:t>
            </a:fld>
            <a:endParaRPr lang="fr-FR" sz="900" b="0" strike="noStrike" spc="-1">
              <a:solidFill>
                <a:srgbClr val="000000"/>
              </a:solidFill>
              <a:latin typeface="Calibri"/>
            </a:endParaRPr>
          </a:p>
        </p:txBody>
      </p:sp>
      <p:sp>
        <p:nvSpPr>
          <p:cNvPr id="96" name="PlaceHolder 3"/>
          <p:cNvSpPr>
            <a:spLocks noGrp="1"/>
          </p:cNvSpPr>
          <p:nvPr>
            <p:ph type="ftr" idx="5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97" name="Google Shape;110;p2"/>
          <p:cNvSpPr/>
          <p:nvPr/>
        </p:nvSpPr>
        <p:spPr>
          <a:xfrm>
            <a:off x="1391400" y="1693800"/>
            <a:ext cx="6012000" cy="10757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fr-FR" sz="3200" b="1" strike="noStrike" spc="-1" dirty="0">
                <a:solidFill>
                  <a:schemeClr val="dk1"/>
                </a:solidFill>
                <a:latin typeface="Calibri"/>
                <a:ea typeface="Calibri"/>
              </a:rPr>
              <a:t>Insérez votre présentation</a:t>
            </a:r>
          </a:p>
          <a:p>
            <a:pPr algn="ctr" defTabSz="914400">
              <a:lnSpc>
                <a:spcPct val="100000"/>
              </a:lnSpc>
              <a:tabLst>
                <a:tab pos="0" algn="l"/>
              </a:tabLst>
            </a:pPr>
            <a:r>
              <a:rPr lang="fr-FR" sz="3200" b="1" spc="-1" dirty="0">
                <a:solidFill>
                  <a:schemeClr val="dk1"/>
                </a:solidFill>
                <a:latin typeface="Calibri"/>
                <a:ea typeface="Calibri"/>
              </a:rPr>
              <a:t>personnelle</a:t>
            </a:r>
            <a:endParaRPr lang="fr-FR" sz="3200" b="0" strike="noStrike" spc="-1" dirty="0">
              <a:solidFill>
                <a:srgbClr val="000000"/>
              </a:solidFill>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ogiciel, Icône d’ordinateur, Page web&#10;&#10;Le contenu généré par l’IA peut être incorrect.">
            <a:extLst>
              <a:ext uri="{FF2B5EF4-FFF2-40B4-BE49-F238E27FC236}">
                <a16:creationId xmlns:a16="http://schemas.microsoft.com/office/drawing/2014/main" id="{8E3AF90B-294C-6CA5-5D80-038E2BA0C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47" y="868218"/>
            <a:ext cx="8061528" cy="4107194"/>
          </a:xfrm>
          <a:prstGeom prst="rect">
            <a:avLst/>
          </a:prstGeom>
        </p:spPr>
      </p:pic>
      <p:sp>
        <p:nvSpPr>
          <p:cNvPr id="464" name="PlaceHolder 1"/>
          <p:cNvSpPr>
            <a:spLocks noGrp="1"/>
          </p:cNvSpPr>
          <p:nvPr>
            <p:ph type="sldNum" idx="12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18031E69-09CF-4A3E-91BF-D4600F645E82}" type="slidenum">
              <a:rPr lang="fr" sz="900" b="0" strike="noStrike" spc="-1">
                <a:solidFill>
                  <a:srgbClr val="888888"/>
                </a:solidFill>
                <a:latin typeface="Calibri"/>
                <a:ea typeface="Calibri"/>
              </a:rPr>
              <a:t>40</a:t>
            </a:fld>
            <a:endParaRPr lang="fr-FR" sz="900" b="0" strike="noStrike" spc="-1">
              <a:solidFill>
                <a:srgbClr val="000000"/>
              </a:solidFill>
              <a:latin typeface="Calibri"/>
            </a:endParaRPr>
          </a:p>
        </p:txBody>
      </p:sp>
      <p:sp>
        <p:nvSpPr>
          <p:cNvPr id="465" name="PlaceHolder 2"/>
          <p:cNvSpPr>
            <a:spLocks noGrp="1"/>
          </p:cNvSpPr>
          <p:nvPr>
            <p:ph type="ftr" idx="12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466" name="PlaceHolder 3"/>
          <p:cNvSpPr>
            <a:spLocks noGrp="1"/>
          </p:cNvSpPr>
          <p:nvPr>
            <p:ph type="title"/>
          </p:nvPr>
        </p:nvSpPr>
        <p:spPr>
          <a:xfrm>
            <a:off x="717120" y="-178920"/>
            <a:ext cx="7886160" cy="993600"/>
          </a:xfrm>
          <a:prstGeom prst="rect">
            <a:avLst/>
          </a:prstGeom>
          <a:solidFill>
            <a:srgbClr val="03989E"/>
          </a:solidFill>
          <a:ln w="9360">
            <a:solidFill>
              <a:schemeClr val="lt1"/>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chemeClr val="dk1"/>
                </a:solidFill>
                <a:latin typeface="Calibri"/>
                <a:ea typeface="Calibri"/>
              </a:rPr>
              <a:t>Néo</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sp>
        <p:nvSpPr>
          <p:cNvPr id="470" name="Google Shape;717;p63"/>
          <p:cNvSpPr/>
          <p:nvPr/>
        </p:nvSpPr>
        <p:spPr>
          <a:xfrm>
            <a:off x="3146040" y="4526280"/>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73" name="Google Shape;720;p63"/>
          <p:cNvSpPr/>
          <p:nvPr/>
        </p:nvSpPr>
        <p:spPr>
          <a:xfrm>
            <a:off x="3137400" y="2686680"/>
            <a:ext cx="76392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474" name="Google Shape;721;p63"/>
          <p:cNvSpPr/>
          <p:nvPr/>
        </p:nvSpPr>
        <p:spPr>
          <a:xfrm>
            <a:off x="3146040" y="2062440"/>
            <a:ext cx="573480" cy="1134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pic>
        <p:nvPicPr>
          <p:cNvPr id="476" name="Google Shape;723;p63"/>
          <p:cNvPicPr/>
          <p:nvPr/>
        </p:nvPicPr>
        <p:blipFill>
          <a:blip r:embed="rId4"/>
          <a:stretch/>
        </p:blipFill>
        <p:spPr>
          <a:xfrm>
            <a:off x="2073240" y="2154600"/>
            <a:ext cx="213480" cy="220680"/>
          </a:xfrm>
          <a:prstGeom prst="rect">
            <a:avLst/>
          </a:prstGeom>
          <a:ln w="0">
            <a:noFill/>
          </a:ln>
        </p:spPr>
      </p:pic>
      <p:sp>
        <p:nvSpPr>
          <p:cNvPr id="477" name="Google Shape;724;p63"/>
          <p:cNvSpPr/>
          <p:nvPr/>
        </p:nvSpPr>
        <p:spPr>
          <a:xfrm>
            <a:off x="6380167" y="1497890"/>
            <a:ext cx="529846" cy="513164"/>
          </a:xfrm>
          <a:prstGeom prst="ellipse">
            <a:avLst/>
          </a:prstGeom>
          <a:noFill/>
          <a:ln w="57150">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478" name="Google Shape;725;p63"/>
          <p:cNvSpPr/>
          <p:nvPr/>
        </p:nvSpPr>
        <p:spPr>
          <a:xfrm>
            <a:off x="6475781" y="2458177"/>
            <a:ext cx="1684080" cy="853898"/>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700" b="0" strike="noStrike" spc="-1" dirty="0">
                <a:solidFill>
                  <a:schemeClr val="dk1"/>
                </a:solidFill>
                <a:latin typeface="Calibri"/>
                <a:ea typeface="Calibri"/>
              </a:rPr>
              <a:t>🥳🥳🥳</a:t>
            </a:r>
          </a:p>
          <a:p>
            <a:pPr algn="ctr" defTabSz="914400">
              <a:lnSpc>
                <a:spcPct val="100000"/>
              </a:lnSpc>
              <a:tabLst>
                <a:tab pos="0" algn="l"/>
              </a:tabLst>
            </a:pPr>
            <a:r>
              <a:rPr lang="fr" sz="1200" i="1" spc="-1" dirty="0">
                <a:solidFill>
                  <a:schemeClr val="dk1"/>
                </a:solidFill>
                <a:latin typeface="Calibri"/>
                <a:ea typeface="Calibri"/>
              </a:rPr>
              <a:t>NB : Le logo est différent selon l’établissement.</a:t>
            </a:r>
            <a:endParaRPr lang="fr-FR" sz="1200" b="0" i="1" strike="noStrike" spc="-1" dirty="0">
              <a:solidFill>
                <a:srgbClr val="000000"/>
              </a:solidFill>
              <a:latin typeface="Calibri"/>
            </a:endParaRPr>
          </a:p>
        </p:txBody>
      </p:sp>
      <p:cxnSp>
        <p:nvCxnSpPr>
          <p:cNvPr id="479" name="Google Shape;726;p63"/>
          <p:cNvCxnSpPr>
            <a:cxnSpLocks/>
          </p:cNvCxnSpPr>
          <p:nvPr/>
        </p:nvCxnSpPr>
        <p:spPr>
          <a:xfrm>
            <a:off x="6706880" y="2006737"/>
            <a:ext cx="459397" cy="451440"/>
          </a:xfrm>
          <a:prstGeom prst="straightConnector1">
            <a:avLst/>
          </a:prstGeom>
          <a:ln w="38100">
            <a:solidFill>
              <a:srgbClr val="03989E"/>
            </a:solidFill>
            <a:miter/>
            <a:tailEnd type="triangle" w="med" len="med"/>
          </a:ln>
        </p:spPr>
      </p:cxnSp>
      <p:sp>
        <p:nvSpPr>
          <p:cNvPr id="480" name="Google Shape;727;p63"/>
          <p:cNvSpPr/>
          <p:nvPr/>
        </p:nvSpPr>
        <p:spPr>
          <a:xfrm>
            <a:off x="301066" y="1525597"/>
            <a:ext cx="5871240" cy="117252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ctr">
            <a:normAutofit/>
          </a:bodyPr>
          <a:lstStyle/>
          <a:p>
            <a:pPr algn="ctr" defTabSz="914400">
              <a:lnSpc>
                <a:spcPct val="90000"/>
              </a:lnSpc>
              <a:tabLst>
                <a:tab pos="0" algn="l"/>
              </a:tabLst>
            </a:pPr>
            <a:r>
              <a:rPr lang="fr" sz="3000" b="0" strike="noStrike" spc="-1" dirty="0">
                <a:solidFill>
                  <a:schemeClr val="lt1"/>
                </a:solidFill>
                <a:latin typeface="Calibri"/>
                <a:ea typeface="Calibri"/>
              </a:rPr>
              <a:t>Zoom sur </a:t>
            </a:r>
            <a:r>
              <a:rPr lang="fr" sz="3000" b="1" strike="noStrike" spc="-1" dirty="0">
                <a:solidFill>
                  <a:srgbClr val="03989E"/>
                </a:solidFill>
                <a:latin typeface="Calibri"/>
                <a:ea typeface="Calibri"/>
              </a:rPr>
              <a:t>Pronote</a:t>
            </a:r>
            <a:endParaRPr lang="fr-FR" sz="3000" b="0" strike="noStrike" spc="-1" dirty="0">
              <a:solidFill>
                <a:srgbClr val="000000"/>
              </a:solidFill>
              <a:latin typeface="Calibri"/>
            </a:endParaRPr>
          </a:p>
        </p:txBody>
      </p:sp>
      <p:pic>
        <p:nvPicPr>
          <p:cNvPr id="4"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81CB03F3-C782-8698-7105-34F00FC485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894" y="143640"/>
            <a:ext cx="931286" cy="30646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Police, Graphique, graphisme, capture d’écran&#10;&#10;Le contenu généré par l’IA peut être incorrect.">
            <a:extLst>
              <a:ext uri="{FF2B5EF4-FFF2-40B4-BE49-F238E27FC236}">
                <a16:creationId xmlns:a16="http://schemas.microsoft.com/office/drawing/2014/main" id="{14CA5416-76BF-03DB-87AB-D375804C76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5198" y="1906051"/>
            <a:ext cx="1943284" cy="404164"/>
          </a:xfrm>
          <a:prstGeom prst="rect">
            <a:avLst/>
          </a:prstGeom>
        </p:spPr>
      </p:pic>
      <p:sp>
        <p:nvSpPr>
          <p:cNvPr id="7" name="Google Shape;717;p63">
            <a:extLst>
              <a:ext uri="{FF2B5EF4-FFF2-40B4-BE49-F238E27FC236}">
                <a16:creationId xmlns:a16="http://schemas.microsoft.com/office/drawing/2014/main" id="{4203756E-308A-D415-50D8-12524303F61C}"/>
              </a:ext>
            </a:extLst>
          </p:cNvPr>
          <p:cNvSpPr/>
          <p:nvPr/>
        </p:nvSpPr>
        <p:spPr>
          <a:xfrm>
            <a:off x="3146039" y="3994115"/>
            <a:ext cx="572777" cy="45719"/>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8" name="Google Shape;717;p63">
            <a:extLst>
              <a:ext uri="{FF2B5EF4-FFF2-40B4-BE49-F238E27FC236}">
                <a16:creationId xmlns:a16="http://schemas.microsoft.com/office/drawing/2014/main" id="{2436B154-D611-7DB5-771A-15F33669D35B}"/>
              </a:ext>
            </a:extLst>
          </p:cNvPr>
          <p:cNvSpPr/>
          <p:nvPr/>
        </p:nvSpPr>
        <p:spPr>
          <a:xfrm>
            <a:off x="3190315" y="3415860"/>
            <a:ext cx="497846" cy="55438"/>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9" name="Google Shape;717;p63">
            <a:extLst>
              <a:ext uri="{FF2B5EF4-FFF2-40B4-BE49-F238E27FC236}">
                <a16:creationId xmlns:a16="http://schemas.microsoft.com/office/drawing/2014/main" id="{64183225-1867-093B-F734-F645EE0EC9A3}"/>
              </a:ext>
            </a:extLst>
          </p:cNvPr>
          <p:cNvSpPr/>
          <p:nvPr/>
        </p:nvSpPr>
        <p:spPr>
          <a:xfrm>
            <a:off x="3226879" y="2868937"/>
            <a:ext cx="497846" cy="55438"/>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0" name="Google Shape;717;p63">
            <a:extLst>
              <a:ext uri="{FF2B5EF4-FFF2-40B4-BE49-F238E27FC236}">
                <a16:creationId xmlns:a16="http://schemas.microsoft.com/office/drawing/2014/main" id="{AC5C327D-E31D-3149-0CCA-756F1EB30EFB}"/>
              </a:ext>
            </a:extLst>
          </p:cNvPr>
          <p:cNvSpPr/>
          <p:nvPr/>
        </p:nvSpPr>
        <p:spPr>
          <a:xfrm>
            <a:off x="1267935" y="3525594"/>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1" name="Google Shape;717;p63">
            <a:extLst>
              <a:ext uri="{FF2B5EF4-FFF2-40B4-BE49-F238E27FC236}">
                <a16:creationId xmlns:a16="http://schemas.microsoft.com/office/drawing/2014/main" id="{8D07B862-64EF-E16D-ABFA-37DF7C64120A}"/>
              </a:ext>
            </a:extLst>
          </p:cNvPr>
          <p:cNvSpPr/>
          <p:nvPr/>
        </p:nvSpPr>
        <p:spPr>
          <a:xfrm>
            <a:off x="1294828" y="3227475"/>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
        <p:nvSpPr>
          <p:cNvPr id="12" name="Google Shape;717;p63">
            <a:extLst>
              <a:ext uri="{FF2B5EF4-FFF2-40B4-BE49-F238E27FC236}">
                <a16:creationId xmlns:a16="http://schemas.microsoft.com/office/drawing/2014/main" id="{BA0F8816-DC5B-7491-7E43-E97C1DA98B2C}"/>
              </a:ext>
            </a:extLst>
          </p:cNvPr>
          <p:cNvSpPr/>
          <p:nvPr/>
        </p:nvSpPr>
        <p:spPr>
          <a:xfrm>
            <a:off x="1294828" y="2929356"/>
            <a:ext cx="692280" cy="84600"/>
          </a:xfrm>
          <a:prstGeom prst="rect">
            <a:avLst/>
          </a:prstGeom>
          <a:solidFill>
            <a:schemeClr val="lt1"/>
          </a:solidFill>
          <a:ln w="12700">
            <a:solidFill>
              <a:srgbClr val="FFFFFF"/>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900" b="0" strike="noStrike" spc="-1">
              <a:solidFill>
                <a:schemeClr val="lt1"/>
              </a:solidFill>
              <a:latin typeface="Calibri"/>
              <a:ea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p:cNvSpPr>
          <p:nvPr>
            <p:ph type="title"/>
          </p:nvPr>
        </p:nvSpPr>
        <p:spPr>
          <a:xfrm>
            <a:off x="628560" y="1720440"/>
            <a:ext cx="7886160" cy="993600"/>
          </a:xfrm>
          <a:prstGeom prst="rect">
            <a:avLst/>
          </a:prstGeom>
          <a:solidFill>
            <a:srgbClr val="03989E"/>
          </a:solidFill>
          <a:ln w="9360">
            <a:solidFill>
              <a:srgbClr val="03989E"/>
            </a:solidFill>
            <a:round/>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1" strike="noStrike" spc="-1">
                <a:solidFill>
                  <a:schemeClr val="lt1"/>
                </a:solidFill>
                <a:latin typeface="Calibri"/>
                <a:ea typeface="Calibri"/>
              </a:rPr>
              <a:t>, c’est quoi ?</a:t>
            </a:r>
            <a:endParaRPr lang="fr-FR" sz="3000" b="0" strike="noStrike" spc="-1">
              <a:solidFill>
                <a:schemeClr val="dk1"/>
              </a:solidFill>
              <a:latin typeface="Arial"/>
            </a:endParaRPr>
          </a:p>
        </p:txBody>
      </p:sp>
      <p:sp>
        <p:nvSpPr>
          <p:cNvPr id="484" name="PlaceHolder 2"/>
          <p:cNvSpPr>
            <a:spLocks noGrp="1"/>
          </p:cNvSpPr>
          <p:nvPr>
            <p:ph type="sldNum" idx="12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13977AAC-0548-4E39-ACCB-BD26C43EF3EA}" type="slidenum">
              <a:rPr lang="fr" sz="900" b="0" strike="noStrike" spc="-1">
                <a:solidFill>
                  <a:srgbClr val="888888"/>
                </a:solidFill>
                <a:latin typeface="Calibri"/>
                <a:ea typeface="Calibri"/>
              </a:rPr>
              <a:t>41</a:t>
            </a:fld>
            <a:endParaRPr lang="fr-FR" sz="900" b="0" strike="noStrike" spc="-1">
              <a:solidFill>
                <a:srgbClr val="000000"/>
              </a:solidFill>
              <a:latin typeface="Calibri"/>
            </a:endParaRPr>
          </a:p>
        </p:txBody>
      </p:sp>
      <p:sp>
        <p:nvSpPr>
          <p:cNvPr id="485" name="PlaceHolder 3"/>
          <p:cNvSpPr>
            <a:spLocks noGrp="1"/>
          </p:cNvSpPr>
          <p:nvPr>
            <p:ph type="ftr" idx="12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pic>
        <p:nvPicPr>
          <p:cNvPr id="2" name="Image 1" descr="Une image contenant Police, Graphique, graphisme, capture d’écran&#10;&#10;Le contenu généré par l’IA peut être incorrect.">
            <a:extLst>
              <a:ext uri="{FF2B5EF4-FFF2-40B4-BE49-F238E27FC236}">
                <a16:creationId xmlns:a16="http://schemas.microsoft.com/office/drawing/2014/main" id="{E2FF4599-5B13-DC7A-5AA2-B6DF9DAC9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857" y="2015158"/>
            <a:ext cx="1943284" cy="40416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c’est quoi ?</a:t>
            </a:r>
            <a:endParaRPr lang="fr-FR" sz="3000" b="0" strike="noStrike" spc="-1" dirty="0">
              <a:solidFill>
                <a:schemeClr val="dk1"/>
              </a:solidFill>
              <a:latin typeface="Arial"/>
            </a:endParaRPr>
          </a:p>
        </p:txBody>
      </p:sp>
      <p:cxnSp>
        <p:nvCxnSpPr>
          <p:cNvPr id="488" name="Google Shape;748;p65"/>
          <p:cNvCxnSpPr/>
          <p:nvPr/>
        </p:nvCxnSpPr>
        <p:spPr>
          <a:xfrm>
            <a:off x="628560" y="897840"/>
            <a:ext cx="7887240" cy="720"/>
          </a:xfrm>
          <a:prstGeom prst="straightConnector1">
            <a:avLst/>
          </a:prstGeom>
          <a:ln w="76200">
            <a:solidFill>
              <a:srgbClr val="03989E"/>
            </a:solidFill>
            <a:miter/>
          </a:ln>
        </p:spPr>
      </p:cxnSp>
      <p:sp>
        <p:nvSpPr>
          <p:cNvPr id="489" name="Google Shape;749;p65"/>
          <p:cNvSpPr/>
          <p:nvPr/>
        </p:nvSpPr>
        <p:spPr>
          <a:xfrm>
            <a:off x="2415960" y="1348200"/>
            <a:ext cx="4311360" cy="7081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Un accès à des informations sur la scolarité de vos enfants</a:t>
            </a:r>
            <a:endParaRPr lang="fr-FR" sz="2100" b="0" strike="noStrike" spc="-1" dirty="0">
              <a:solidFill>
                <a:srgbClr val="000000"/>
              </a:solidFill>
              <a:latin typeface="Calibri"/>
            </a:endParaRPr>
          </a:p>
        </p:txBody>
      </p:sp>
      <p:sp>
        <p:nvSpPr>
          <p:cNvPr id="490" name="PlaceHolder 2"/>
          <p:cNvSpPr>
            <a:spLocks noGrp="1"/>
          </p:cNvSpPr>
          <p:nvPr>
            <p:ph type="sldNum" idx="12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DE6401A3-AFEC-48B1-A988-B65975A7CAA4}" type="slidenum">
              <a:rPr lang="fr" sz="900" b="0" strike="noStrike" spc="-1">
                <a:solidFill>
                  <a:srgbClr val="888888"/>
                </a:solidFill>
                <a:latin typeface="Calibri"/>
                <a:ea typeface="Calibri"/>
              </a:rPr>
              <a:t>42</a:t>
            </a:fld>
            <a:endParaRPr lang="fr-FR" sz="900" b="0" strike="noStrike" spc="-1">
              <a:solidFill>
                <a:srgbClr val="000000"/>
              </a:solidFill>
              <a:latin typeface="Calibri"/>
            </a:endParaRPr>
          </a:p>
        </p:txBody>
      </p:sp>
      <p:sp>
        <p:nvSpPr>
          <p:cNvPr id="491" name="PlaceHolder 3"/>
          <p:cNvSpPr>
            <a:spLocks noGrp="1"/>
          </p:cNvSpPr>
          <p:nvPr>
            <p:ph type="ftr" idx="12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494" name="Google Shape;761;p66"/>
          <p:cNvCxnSpPr/>
          <p:nvPr/>
        </p:nvCxnSpPr>
        <p:spPr>
          <a:xfrm>
            <a:off x="628560" y="897840"/>
            <a:ext cx="7887240" cy="720"/>
          </a:xfrm>
          <a:prstGeom prst="straightConnector1">
            <a:avLst/>
          </a:prstGeom>
          <a:ln w="76200">
            <a:solidFill>
              <a:srgbClr val="03989E"/>
            </a:solidFill>
            <a:miter/>
          </a:ln>
        </p:spPr>
      </p:cxnSp>
      <p:sp>
        <p:nvSpPr>
          <p:cNvPr id="495" name="Google Shape;762;p66"/>
          <p:cNvSpPr/>
          <p:nvPr/>
        </p:nvSpPr>
        <p:spPr>
          <a:xfrm>
            <a:off x="2415960" y="1348200"/>
            <a:ext cx="4311360" cy="13482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accès à des informations sur la scolarité de vos enfants</a:t>
            </a:r>
            <a:endParaRPr lang="fr-FR" sz="2100" b="0" strike="noStrike" spc="-1">
              <a:solidFill>
                <a:srgbClr val="000000"/>
              </a:solidFill>
              <a:latin typeface="Calibri"/>
            </a:endParaRPr>
          </a:p>
          <a:p>
            <a:pPr algn="ct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 Sur ordinateur</a:t>
            </a:r>
            <a:endParaRPr lang="fr-FR" sz="2100" b="0" strike="noStrike" spc="-1">
              <a:solidFill>
                <a:srgbClr val="000000"/>
              </a:solidFill>
              <a:latin typeface="Calibri"/>
            </a:endParaRPr>
          </a:p>
        </p:txBody>
      </p:sp>
      <p:sp>
        <p:nvSpPr>
          <p:cNvPr id="496" name="PlaceHolder 2"/>
          <p:cNvSpPr>
            <a:spLocks noGrp="1"/>
          </p:cNvSpPr>
          <p:nvPr>
            <p:ph type="sldNum" idx="13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5FAF194A-346C-4EE1-ABE1-53370E95359E}" type="slidenum">
              <a:rPr lang="fr" sz="900" b="0" strike="noStrike" spc="-1">
                <a:solidFill>
                  <a:srgbClr val="888888"/>
                </a:solidFill>
                <a:latin typeface="Calibri"/>
                <a:ea typeface="Calibri"/>
              </a:rPr>
              <a:t>43</a:t>
            </a:fld>
            <a:endParaRPr lang="fr-FR" sz="900" b="0" strike="noStrike" spc="-1">
              <a:solidFill>
                <a:srgbClr val="000000"/>
              </a:solidFill>
              <a:latin typeface="Calibri"/>
            </a:endParaRPr>
          </a:p>
        </p:txBody>
      </p:sp>
      <p:sp>
        <p:nvSpPr>
          <p:cNvPr id="497" name="PlaceHolder 3"/>
          <p:cNvSpPr>
            <a:spLocks noGrp="1"/>
          </p:cNvSpPr>
          <p:nvPr>
            <p:ph type="ftr" idx="13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00" name="Google Shape;774;p67"/>
          <p:cNvCxnSpPr/>
          <p:nvPr/>
        </p:nvCxnSpPr>
        <p:spPr>
          <a:xfrm>
            <a:off x="628560" y="897840"/>
            <a:ext cx="7887240" cy="720"/>
          </a:xfrm>
          <a:prstGeom prst="straightConnector1">
            <a:avLst/>
          </a:prstGeom>
          <a:ln w="76200">
            <a:solidFill>
              <a:srgbClr val="03989E"/>
            </a:solidFill>
            <a:miter/>
          </a:ln>
        </p:spPr>
      </p:cxnSp>
      <p:sp>
        <p:nvSpPr>
          <p:cNvPr id="501" name="Google Shape;775;p67"/>
          <p:cNvSpPr/>
          <p:nvPr/>
        </p:nvSpPr>
        <p:spPr>
          <a:xfrm>
            <a:off x="2415960" y="1348200"/>
            <a:ext cx="4311360" cy="200806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dirty="0">
                <a:solidFill>
                  <a:schemeClr val="dk1"/>
                </a:solidFill>
                <a:latin typeface="Calibri"/>
                <a:ea typeface="Calibri"/>
              </a:rPr>
              <a:t>Un accès à des informations sur la scolarité de vos enfants</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a:p>
            <a:pPr algn="ctr" defTabSz="914400">
              <a:lnSpc>
                <a:spcPct val="100000"/>
              </a:lnSpc>
              <a:tabLst>
                <a:tab pos="0" algn="l"/>
              </a:tabLst>
            </a:pPr>
            <a:r>
              <a:rPr lang="fr" sz="2100" b="0" strike="noStrike" spc="-1" dirty="0">
                <a:solidFill>
                  <a:schemeClr val="dk1"/>
                </a:solidFill>
                <a:latin typeface="Calibri"/>
                <a:ea typeface="Calibri"/>
              </a:rPr>
              <a:t>👉 Sur ordinateur</a:t>
            </a:r>
            <a:endParaRPr lang="fr-FR" sz="2100" b="0" strike="noStrike" spc="-1" dirty="0">
              <a:solidFill>
                <a:srgbClr val="000000"/>
              </a:solidFill>
              <a:latin typeface="Calibri"/>
            </a:endParaRPr>
          </a:p>
          <a:p>
            <a:pPr algn="ctr" defTabSz="914400">
              <a:lnSpc>
                <a:spcPct val="100000"/>
              </a:lnSpc>
              <a:tabLst>
                <a:tab pos="0" algn="l"/>
              </a:tabLst>
            </a:pPr>
            <a:endParaRPr lang="fr-FR" sz="2100" b="0" strike="noStrike" spc="-1" dirty="0">
              <a:solidFill>
                <a:srgbClr val="000000"/>
              </a:solidFill>
              <a:latin typeface="Calibri"/>
            </a:endParaRPr>
          </a:p>
          <a:p>
            <a:pPr algn="ctr" defTabSz="914400">
              <a:lnSpc>
                <a:spcPct val="100000"/>
              </a:lnSpc>
              <a:tabLst>
                <a:tab pos="0" algn="l"/>
              </a:tabLst>
            </a:pPr>
            <a:r>
              <a:rPr lang="fr" sz="2100" b="0" strike="noStrike" spc="-1" dirty="0">
                <a:solidFill>
                  <a:schemeClr val="dk1"/>
                </a:solidFill>
                <a:latin typeface="Calibri"/>
                <a:ea typeface="Calibri"/>
              </a:rPr>
              <a:t>👉 Via une application mobile</a:t>
            </a:r>
            <a:endParaRPr lang="fr-FR" sz="2100" b="0" strike="noStrike" spc="-1" dirty="0">
              <a:solidFill>
                <a:srgbClr val="000000"/>
              </a:solidFill>
              <a:latin typeface="Calibri"/>
            </a:endParaRPr>
          </a:p>
        </p:txBody>
      </p:sp>
      <p:sp>
        <p:nvSpPr>
          <p:cNvPr id="502" name="PlaceHolder 2"/>
          <p:cNvSpPr>
            <a:spLocks noGrp="1"/>
          </p:cNvSpPr>
          <p:nvPr>
            <p:ph type="sldNum" idx="13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8460A73-B522-4B96-B407-A54B5F691704}" type="slidenum">
              <a:rPr lang="fr" sz="900" b="0" strike="noStrike" spc="-1">
                <a:solidFill>
                  <a:srgbClr val="888888"/>
                </a:solidFill>
                <a:latin typeface="Calibri"/>
                <a:ea typeface="Calibri"/>
              </a:rPr>
              <a:t>44</a:t>
            </a:fld>
            <a:endParaRPr lang="fr-FR" sz="900" b="0" strike="noStrike" spc="-1">
              <a:solidFill>
                <a:srgbClr val="000000"/>
              </a:solidFill>
              <a:latin typeface="Calibri"/>
            </a:endParaRPr>
          </a:p>
        </p:txBody>
      </p:sp>
      <p:sp>
        <p:nvSpPr>
          <p:cNvPr id="503" name="PlaceHolder 3"/>
          <p:cNvSpPr>
            <a:spLocks noGrp="1"/>
          </p:cNvSpPr>
          <p:nvPr>
            <p:ph type="ftr" idx="13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06" name="Google Shape;787;p68"/>
          <p:cNvCxnSpPr/>
          <p:nvPr/>
        </p:nvCxnSpPr>
        <p:spPr>
          <a:xfrm>
            <a:off x="628560" y="897840"/>
            <a:ext cx="7887240" cy="720"/>
          </a:xfrm>
          <a:prstGeom prst="straightConnector1">
            <a:avLst/>
          </a:prstGeom>
          <a:ln w="76200">
            <a:solidFill>
              <a:srgbClr val="03989E"/>
            </a:solidFill>
            <a:miter/>
          </a:ln>
        </p:spPr>
      </p:cxnSp>
      <p:sp>
        <p:nvSpPr>
          <p:cNvPr id="507" name="Google Shape;788;p68"/>
          <p:cNvSpPr/>
          <p:nvPr/>
        </p:nvSpPr>
        <p:spPr>
          <a:xfrm>
            <a:off x="2415960" y="1348200"/>
            <a:ext cx="4311360" cy="7081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accès à des informations sur la scolarité de vos enfants</a:t>
            </a:r>
            <a:endParaRPr lang="fr-FR" sz="2100" b="0" strike="noStrike" spc="-1">
              <a:solidFill>
                <a:srgbClr val="000000"/>
              </a:solidFill>
              <a:latin typeface="Calibri"/>
            </a:endParaRPr>
          </a:p>
        </p:txBody>
      </p:sp>
      <p:sp>
        <p:nvSpPr>
          <p:cNvPr id="508" name="PlaceHolder 2"/>
          <p:cNvSpPr>
            <a:spLocks noGrp="1"/>
          </p:cNvSpPr>
          <p:nvPr>
            <p:ph type="sldNum" idx="13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A573FD47-5104-436D-9E1C-E445156AC5FB}" type="slidenum">
              <a:rPr lang="fr" sz="900" b="0" strike="noStrike" spc="-1">
                <a:solidFill>
                  <a:srgbClr val="888888"/>
                </a:solidFill>
                <a:latin typeface="Calibri"/>
                <a:ea typeface="Calibri"/>
              </a:rPr>
              <a:t>45</a:t>
            </a:fld>
            <a:endParaRPr lang="fr-FR" sz="900" b="0" strike="noStrike" spc="-1">
              <a:solidFill>
                <a:srgbClr val="000000"/>
              </a:solidFill>
              <a:latin typeface="Calibri"/>
            </a:endParaRPr>
          </a:p>
        </p:txBody>
      </p:sp>
      <p:sp>
        <p:nvSpPr>
          <p:cNvPr id="509" name="PlaceHolder 3"/>
          <p:cNvSpPr>
            <a:spLocks noGrp="1"/>
          </p:cNvSpPr>
          <p:nvPr>
            <p:ph type="ftr" idx="13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10" name="Google Shape;791;p68"/>
          <p:cNvSpPr/>
          <p:nvPr/>
        </p:nvSpPr>
        <p:spPr>
          <a:xfrm>
            <a:off x="2957040" y="2571840"/>
            <a:ext cx="3229200" cy="102816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0" strike="noStrike" spc="-1">
                <a:solidFill>
                  <a:schemeClr val="dk1"/>
                </a:solidFill>
                <a:latin typeface="Calibri"/>
                <a:ea typeface="Calibri"/>
              </a:rPr>
              <a:t>🤔 </a:t>
            </a:r>
            <a:r>
              <a:rPr lang="fr" sz="2100" b="1" strike="noStrike" spc="-1">
                <a:solidFill>
                  <a:schemeClr val="lt1"/>
                </a:solidFill>
                <a:latin typeface="Calibri"/>
                <a:ea typeface="Calibri"/>
              </a:rPr>
              <a:t>Et on y trouve quoi ?</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13" name="Google Shape;801;p69"/>
          <p:cNvCxnSpPr/>
          <p:nvPr/>
        </p:nvCxnSpPr>
        <p:spPr>
          <a:xfrm>
            <a:off x="628560" y="747360"/>
            <a:ext cx="7887240" cy="720"/>
          </a:xfrm>
          <a:prstGeom prst="straightConnector1">
            <a:avLst/>
          </a:prstGeom>
          <a:ln w="76200">
            <a:solidFill>
              <a:srgbClr val="03989E"/>
            </a:solidFill>
            <a:miter/>
          </a:ln>
        </p:spPr>
      </p:cxnSp>
      <p:sp>
        <p:nvSpPr>
          <p:cNvPr id="514" name="PlaceHolder 2"/>
          <p:cNvSpPr>
            <a:spLocks noGrp="1"/>
          </p:cNvSpPr>
          <p:nvPr>
            <p:ph type="sldNum" idx="13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0B28826-9681-483D-9D89-69181FB02FEF}" type="slidenum">
              <a:rPr lang="fr" sz="900" b="0" strike="noStrike" spc="-1">
                <a:solidFill>
                  <a:srgbClr val="888888"/>
                </a:solidFill>
                <a:latin typeface="Calibri"/>
                <a:ea typeface="Calibri"/>
              </a:rPr>
              <a:t>46</a:t>
            </a:fld>
            <a:endParaRPr lang="fr-FR" sz="900" b="0" strike="noStrike" spc="-1">
              <a:solidFill>
                <a:srgbClr val="000000"/>
              </a:solidFill>
              <a:latin typeface="Calibri"/>
            </a:endParaRPr>
          </a:p>
        </p:txBody>
      </p:sp>
      <p:sp>
        <p:nvSpPr>
          <p:cNvPr id="515" name="PlaceHolder 3"/>
          <p:cNvSpPr>
            <a:spLocks noGrp="1"/>
          </p:cNvSpPr>
          <p:nvPr>
            <p:ph type="ftr" idx="13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16" name="Google Shape;804;p69"/>
          <p:cNvSpPr/>
          <p:nvPr/>
        </p:nvSpPr>
        <p:spPr>
          <a:xfrm>
            <a:off x="628560" y="1483200"/>
            <a:ext cx="7886160" cy="4950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dk1"/>
                </a:solidFill>
                <a:latin typeface="Calibri"/>
                <a:ea typeface="Calibri"/>
              </a:rPr>
              <a:t>👉 Trouver des informations sur l’établissement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p:txBody>
      </p:sp>
      <p:sp>
        <p:nvSpPr>
          <p:cNvPr id="517" name="Google Shape;805;p69"/>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20" name="Google Shape;815;p70"/>
          <p:cNvCxnSpPr/>
          <p:nvPr/>
        </p:nvCxnSpPr>
        <p:spPr>
          <a:xfrm>
            <a:off x="628560" y="747360"/>
            <a:ext cx="7887240" cy="720"/>
          </a:xfrm>
          <a:prstGeom prst="straightConnector1">
            <a:avLst/>
          </a:prstGeom>
          <a:ln w="76200">
            <a:solidFill>
              <a:srgbClr val="03989E"/>
            </a:solidFill>
            <a:miter/>
          </a:ln>
        </p:spPr>
      </p:cxnSp>
      <p:sp>
        <p:nvSpPr>
          <p:cNvPr id="521" name="PlaceHolder 2"/>
          <p:cNvSpPr>
            <a:spLocks noGrp="1"/>
          </p:cNvSpPr>
          <p:nvPr>
            <p:ph type="sldNum" idx="13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DD97013-80FD-40B8-B488-DE8CD0C2440E}" type="slidenum">
              <a:rPr lang="fr" sz="900" b="0" strike="noStrike" spc="-1">
                <a:solidFill>
                  <a:srgbClr val="888888"/>
                </a:solidFill>
                <a:latin typeface="Calibri"/>
                <a:ea typeface="Calibri"/>
              </a:rPr>
              <a:t>47</a:t>
            </a:fld>
            <a:endParaRPr lang="fr-FR" sz="900" b="0" strike="noStrike" spc="-1">
              <a:solidFill>
                <a:srgbClr val="000000"/>
              </a:solidFill>
              <a:latin typeface="Calibri"/>
            </a:endParaRPr>
          </a:p>
        </p:txBody>
      </p:sp>
      <p:sp>
        <p:nvSpPr>
          <p:cNvPr id="522" name="PlaceHolder 3"/>
          <p:cNvSpPr>
            <a:spLocks noGrp="1"/>
          </p:cNvSpPr>
          <p:nvPr>
            <p:ph type="ftr" idx="13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23" name="Google Shape;818;p70"/>
          <p:cNvSpPr/>
          <p:nvPr/>
        </p:nvSpPr>
        <p:spPr>
          <a:xfrm>
            <a:off x="628560" y="1483200"/>
            <a:ext cx="7886160" cy="7084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dk1"/>
                </a:solidFill>
                <a:latin typeface="Calibri"/>
                <a:ea typeface="Calibri"/>
              </a:rPr>
              <a:t>👉 Trouver des informations sur l’établissement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Prendre rdv avec des enseignants</a:t>
            </a:r>
            <a:endParaRPr lang="fr-FR" sz="1400" b="0" strike="noStrike" spc="-1">
              <a:solidFill>
                <a:srgbClr val="000000"/>
              </a:solidFill>
              <a:latin typeface="Calibri"/>
            </a:endParaRPr>
          </a:p>
        </p:txBody>
      </p:sp>
      <p:sp>
        <p:nvSpPr>
          <p:cNvPr id="524" name="Google Shape;819;p70"/>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27" name="Google Shape;829;p71"/>
          <p:cNvCxnSpPr/>
          <p:nvPr/>
        </p:nvCxnSpPr>
        <p:spPr>
          <a:xfrm>
            <a:off x="628560" y="747360"/>
            <a:ext cx="7887240" cy="720"/>
          </a:xfrm>
          <a:prstGeom prst="straightConnector1">
            <a:avLst/>
          </a:prstGeom>
          <a:ln w="76200">
            <a:solidFill>
              <a:srgbClr val="03989E"/>
            </a:solidFill>
            <a:miter/>
          </a:ln>
        </p:spPr>
      </p:cxnSp>
      <p:sp>
        <p:nvSpPr>
          <p:cNvPr id="528" name="PlaceHolder 2"/>
          <p:cNvSpPr>
            <a:spLocks noGrp="1"/>
          </p:cNvSpPr>
          <p:nvPr>
            <p:ph type="sldNum" idx="14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60AC99B-DF1E-4900-989C-8CA65A25F4A1}" type="slidenum">
              <a:rPr lang="fr" sz="900" b="0" strike="noStrike" spc="-1">
                <a:solidFill>
                  <a:srgbClr val="888888"/>
                </a:solidFill>
                <a:latin typeface="Calibri"/>
                <a:ea typeface="Calibri"/>
              </a:rPr>
              <a:t>48</a:t>
            </a:fld>
            <a:endParaRPr lang="fr-FR" sz="900" b="0" strike="noStrike" spc="-1">
              <a:solidFill>
                <a:srgbClr val="000000"/>
              </a:solidFill>
              <a:latin typeface="Calibri"/>
            </a:endParaRPr>
          </a:p>
        </p:txBody>
      </p:sp>
      <p:sp>
        <p:nvSpPr>
          <p:cNvPr id="529" name="PlaceHolder 3"/>
          <p:cNvSpPr>
            <a:spLocks noGrp="1"/>
          </p:cNvSpPr>
          <p:nvPr>
            <p:ph type="ftr" idx="14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30" name="Google Shape;832;p71"/>
          <p:cNvSpPr/>
          <p:nvPr/>
        </p:nvSpPr>
        <p:spPr>
          <a:xfrm>
            <a:off x="628560" y="1483200"/>
            <a:ext cx="7886160" cy="134892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dirty="0">
                <a:solidFill>
                  <a:schemeClr val="dk1"/>
                </a:solidFill>
                <a:latin typeface="Calibri"/>
                <a:ea typeface="Calibri"/>
              </a:rPr>
              <a:t>👉 Trouver des informations sur l’établissement</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Prendre rdv avec des enseignants</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Consulter l’emploi du temps</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p:txBody>
      </p:sp>
      <p:sp>
        <p:nvSpPr>
          <p:cNvPr id="531" name="Google Shape;833;p71"/>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34" name="Google Shape;843;p72"/>
          <p:cNvCxnSpPr/>
          <p:nvPr/>
        </p:nvCxnSpPr>
        <p:spPr>
          <a:xfrm>
            <a:off x="628560" y="747360"/>
            <a:ext cx="7887240" cy="720"/>
          </a:xfrm>
          <a:prstGeom prst="straightConnector1">
            <a:avLst/>
          </a:prstGeom>
          <a:ln w="76200">
            <a:solidFill>
              <a:srgbClr val="03989E"/>
            </a:solidFill>
            <a:miter/>
          </a:ln>
        </p:spPr>
      </p:cxnSp>
      <p:sp>
        <p:nvSpPr>
          <p:cNvPr id="535" name="PlaceHolder 2"/>
          <p:cNvSpPr>
            <a:spLocks noGrp="1"/>
          </p:cNvSpPr>
          <p:nvPr>
            <p:ph type="sldNum" idx="14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52188B0-8654-42DB-825D-03F195F0B90F}" type="slidenum">
              <a:rPr lang="fr" sz="900" b="0" strike="noStrike" spc="-1">
                <a:solidFill>
                  <a:srgbClr val="888888"/>
                </a:solidFill>
                <a:latin typeface="Calibri"/>
                <a:ea typeface="Calibri"/>
              </a:rPr>
              <a:t>49</a:t>
            </a:fld>
            <a:endParaRPr lang="fr-FR" sz="900" b="0" strike="noStrike" spc="-1">
              <a:solidFill>
                <a:srgbClr val="000000"/>
              </a:solidFill>
              <a:latin typeface="Calibri"/>
            </a:endParaRPr>
          </a:p>
        </p:txBody>
      </p:sp>
      <p:sp>
        <p:nvSpPr>
          <p:cNvPr id="536" name="PlaceHolder 3"/>
          <p:cNvSpPr>
            <a:spLocks noGrp="1"/>
          </p:cNvSpPr>
          <p:nvPr>
            <p:ph type="ftr" idx="14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37" name="Google Shape;846;p72"/>
          <p:cNvSpPr/>
          <p:nvPr/>
        </p:nvSpPr>
        <p:spPr>
          <a:xfrm>
            <a:off x="628560" y="1483200"/>
            <a:ext cx="7886160" cy="17758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dk1"/>
                </a:solidFill>
                <a:latin typeface="Calibri"/>
                <a:ea typeface="Calibri"/>
              </a:rPr>
              <a:t>👉 Trouver des informations sur l’établissement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Prendre rdv avec des enseignants</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Consulter l’emploi du temps</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Retrouver les devoirs à faire</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p:txBody>
      </p:sp>
      <p:sp>
        <p:nvSpPr>
          <p:cNvPr id="538" name="Google Shape;847;p72"/>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628560" y="27396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0" strike="noStrike" spc="-1" dirty="0">
                <a:solidFill>
                  <a:schemeClr val="dk1"/>
                </a:solidFill>
                <a:latin typeface="Calibri"/>
                <a:ea typeface="Calibri"/>
              </a:rPr>
              <a:t>Tout un programme !</a:t>
            </a:r>
            <a:endParaRPr lang="fr-FR" sz="3000" b="0" strike="noStrike" spc="-1" dirty="0">
              <a:solidFill>
                <a:schemeClr val="dk1"/>
              </a:solidFill>
              <a:latin typeface="Arial"/>
            </a:endParaRPr>
          </a:p>
        </p:txBody>
      </p:sp>
      <p:cxnSp>
        <p:nvCxnSpPr>
          <p:cNvPr id="99" name="Google Shape;152;p27"/>
          <p:cNvCxnSpPr/>
          <p:nvPr/>
        </p:nvCxnSpPr>
        <p:spPr>
          <a:xfrm>
            <a:off x="628560" y="1069560"/>
            <a:ext cx="7887240" cy="720"/>
          </a:xfrm>
          <a:prstGeom prst="straightConnector1">
            <a:avLst/>
          </a:prstGeom>
          <a:ln w="76200">
            <a:solidFill>
              <a:srgbClr val="03989E"/>
            </a:solidFill>
            <a:miter/>
          </a:ln>
        </p:spPr>
      </p:cxnSp>
      <p:sp>
        <p:nvSpPr>
          <p:cNvPr id="100" name="Google Shape;153;p27"/>
          <p:cNvSpPr/>
          <p:nvPr/>
        </p:nvSpPr>
        <p:spPr>
          <a:xfrm>
            <a:off x="2009880" y="1308600"/>
            <a:ext cx="5932440" cy="3023723"/>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2400" b="1" strike="noStrike" spc="-1" dirty="0">
                <a:solidFill>
                  <a:schemeClr val="dk1"/>
                </a:solidFill>
                <a:latin typeface="Calibri"/>
                <a:ea typeface="Calibri"/>
              </a:rPr>
              <a:t> </a:t>
            </a:r>
            <a:r>
              <a:rPr lang="fr" sz="2100" b="0" strike="noStrike" spc="-1" dirty="0">
                <a:solidFill>
                  <a:schemeClr val="dk1"/>
                </a:solidFill>
                <a:latin typeface="Calibri"/>
                <a:ea typeface="Calibri"/>
              </a:rPr>
              <a:t>📖  Le livret scolaire unique (LSU)</a:t>
            </a: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r>
              <a:rPr lang="fr" sz="2100" b="0" strike="noStrike" spc="-1" dirty="0">
                <a:solidFill>
                  <a:schemeClr val="dk1"/>
                </a:solidFill>
                <a:latin typeface="Calibri"/>
                <a:ea typeface="Calibri"/>
              </a:rPr>
              <a:t>         ÉduConnect</a:t>
            </a: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r>
              <a:rPr lang="fr" sz="2100" b="0" strike="noStrike" spc="-1" dirty="0">
                <a:solidFill>
                  <a:schemeClr val="dk1"/>
                </a:solidFill>
                <a:latin typeface="Calibri"/>
                <a:ea typeface="Calibri"/>
              </a:rPr>
              <a:t> 📚  Scolarité Services</a:t>
            </a: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endParaRPr lang="fr-FR" sz="2100" b="0" strike="noStrike" spc="-1" dirty="0">
              <a:solidFill>
                <a:srgbClr val="000000"/>
              </a:solidFill>
              <a:latin typeface="Calibri"/>
            </a:endParaRPr>
          </a:p>
          <a:p>
            <a:pPr defTabSz="914400">
              <a:lnSpc>
                <a:spcPct val="100000"/>
              </a:lnSpc>
              <a:tabLst>
                <a:tab pos="0" algn="l"/>
              </a:tabLst>
            </a:pPr>
            <a:r>
              <a:rPr lang="fr" sz="2100" b="0" strike="noStrike" spc="-1" dirty="0">
                <a:solidFill>
                  <a:schemeClr val="dk1"/>
                </a:solidFill>
                <a:latin typeface="Calibri"/>
                <a:ea typeface="Calibri"/>
              </a:rPr>
              <a:t>		</a:t>
            </a:r>
            <a:endParaRPr lang="fr-FR" sz="2100" b="0" strike="noStrike" spc="-1" dirty="0">
              <a:solidFill>
                <a:srgbClr val="000000"/>
              </a:solidFill>
              <a:latin typeface="Calibri"/>
            </a:endParaRPr>
          </a:p>
        </p:txBody>
      </p:sp>
      <p:sp>
        <p:nvSpPr>
          <p:cNvPr id="101" name="PlaceHolder 2"/>
          <p:cNvSpPr>
            <a:spLocks noGrp="1"/>
          </p:cNvSpPr>
          <p:nvPr>
            <p:ph type="sldNum" idx="5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736FB222-8F18-4440-A5AB-0EF20624E100}" type="slidenum">
              <a:rPr lang="fr" sz="900" b="0" strike="noStrike" spc="-1">
                <a:solidFill>
                  <a:srgbClr val="888888"/>
                </a:solidFill>
                <a:latin typeface="Calibri"/>
                <a:ea typeface="Calibri"/>
              </a:rPr>
              <a:t>5</a:t>
            </a:fld>
            <a:endParaRPr lang="fr-FR" sz="900" b="0" strike="noStrike" spc="-1">
              <a:solidFill>
                <a:srgbClr val="000000"/>
              </a:solidFill>
              <a:latin typeface="Calibri"/>
            </a:endParaRPr>
          </a:p>
        </p:txBody>
      </p:sp>
      <p:sp>
        <p:nvSpPr>
          <p:cNvPr id="102" name="PlaceHolder 3"/>
          <p:cNvSpPr>
            <a:spLocks noGrp="1"/>
          </p:cNvSpPr>
          <p:nvPr>
            <p:ph type="ftr" idx="5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dirty="0">
                <a:solidFill>
                  <a:srgbClr val="888888"/>
                </a:solidFill>
                <a:latin typeface="Calibri"/>
                <a:ea typeface="Calibri"/>
              </a:rPr>
              <a:t>Néo = ENT, tous les chemins mènent à Pronote</a:t>
            </a:r>
            <a:endParaRPr lang="fr-FR" sz="900" b="0" strike="noStrike" spc="-1" dirty="0">
              <a:solidFill>
                <a:srgbClr val="000000"/>
              </a:solidFill>
              <a:latin typeface="Calibri"/>
            </a:endParaRPr>
          </a:p>
        </p:txBody>
      </p:sp>
      <p:pic>
        <p:nvPicPr>
          <p:cNvPr id="105" name="Google Shape;158;p27"/>
          <p:cNvPicPr/>
          <p:nvPr/>
        </p:nvPicPr>
        <p:blipFill>
          <a:blip r:embed="rId3"/>
          <a:stretch/>
        </p:blipFill>
        <p:spPr>
          <a:xfrm>
            <a:off x="2129249" y="3244653"/>
            <a:ext cx="403920" cy="404640"/>
          </a:xfrm>
          <a:prstGeom prst="rect">
            <a:avLst/>
          </a:prstGeom>
          <a:ln w="0">
            <a:noFill/>
          </a:ln>
        </p:spPr>
      </p:pic>
      <p:pic>
        <p:nvPicPr>
          <p:cNvPr id="1026" name="Picture 2">
            <a:extLst>
              <a:ext uri="{FF2B5EF4-FFF2-40B4-BE49-F238E27FC236}">
                <a16:creationId xmlns:a16="http://schemas.microsoft.com/office/drawing/2014/main" id="{EF9D33B9-BAD6-05C6-CFFC-82933707D1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61" t="25121" r="54274" b="50000"/>
          <a:stretch/>
        </p:blipFill>
        <p:spPr bwMode="auto">
          <a:xfrm>
            <a:off x="2184537" y="2033752"/>
            <a:ext cx="293344" cy="291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T Neo : La Nouvelle Génération d'Espaces Numériques de Travail pour les  Établissements Scolaires - Découvrez les meilleures écoles, collèges et  lycées : classement et conseils pratiques">
            <a:extLst>
              <a:ext uri="{FF2B5EF4-FFF2-40B4-BE49-F238E27FC236}">
                <a16:creationId xmlns:a16="http://schemas.microsoft.com/office/drawing/2014/main" id="{D5971767-15CE-DC42-1FB2-47AFF9509A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3583" y="3333290"/>
            <a:ext cx="690914" cy="22736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Caractère coloré, Graphique, cercle, créativité&#10;&#10;Le contenu généré par l’IA peut être incorrect.">
            <a:extLst>
              <a:ext uri="{FF2B5EF4-FFF2-40B4-BE49-F238E27FC236}">
                <a16:creationId xmlns:a16="http://schemas.microsoft.com/office/drawing/2014/main" id="{B1FEAD7F-1E6A-BD9E-35F4-E7E12AED27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877" y="3940236"/>
            <a:ext cx="309004" cy="309004"/>
          </a:xfrm>
          <a:prstGeom prst="rect">
            <a:avLst/>
          </a:prstGeom>
        </p:spPr>
      </p:pic>
      <p:pic>
        <p:nvPicPr>
          <p:cNvPr id="6" name="Image 5" descr="Une image contenant Police, Graphique, graphisme, capture d’écran&#10;&#10;Le contenu généré par l’IA peut être incorrect.">
            <a:extLst>
              <a:ext uri="{FF2B5EF4-FFF2-40B4-BE49-F238E27FC236}">
                <a16:creationId xmlns:a16="http://schemas.microsoft.com/office/drawing/2014/main" id="{60267108-0A6D-6E54-4A72-1C7DC8A536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4654" y="3965739"/>
            <a:ext cx="1240494" cy="25799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41" name="Google Shape;857;p73"/>
          <p:cNvCxnSpPr/>
          <p:nvPr/>
        </p:nvCxnSpPr>
        <p:spPr>
          <a:xfrm>
            <a:off x="628560" y="747360"/>
            <a:ext cx="7887240" cy="720"/>
          </a:xfrm>
          <a:prstGeom prst="straightConnector1">
            <a:avLst/>
          </a:prstGeom>
          <a:ln w="76200">
            <a:solidFill>
              <a:srgbClr val="03989E"/>
            </a:solidFill>
            <a:miter/>
          </a:ln>
        </p:spPr>
      </p:cxnSp>
      <p:sp>
        <p:nvSpPr>
          <p:cNvPr id="542" name="PlaceHolder 2"/>
          <p:cNvSpPr>
            <a:spLocks noGrp="1"/>
          </p:cNvSpPr>
          <p:nvPr>
            <p:ph type="sldNum" idx="14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853A267-5541-4424-BE75-80A691E5B1AA}" type="slidenum">
              <a:rPr lang="fr" sz="900" b="0" strike="noStrike" spc="-1">
                <a:solidFill>
                  <a:srgbClr val="888888"/>
                </a:solidFill>
                <a:latin typeface="Calibri"/>
                <a:ea typeface="Calibri"/>
              </a:rPr>
              <a:t>50</a:t>
            </a:fld>
            <a:endParaRPr lang="fr-FR" sz="900" b="0" strike="noStrike" spc="-1">
              <a:solidFill>
                <a:srgbClr val="000000"/>
              </a:solidFill>
              <a:latin typeface="Calibri"/>
            </a:endParaRPr>
          </a:p>
        </p:txBody>
      </p:sp>
      <p:sp>
        <p:nvSpPr>
          <p:cNvPr id="543" name="PlaceHolder 3"/>
          <p:cNvSpPr>
            <a:spLocks noGrp="1"/>
          </p:cNvSpPr>
          <p:nvPr>
            <p:ph type="ftr" idx="14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44" name="Google Shape;860;p73"/>
          <p:cNvSpPr/>
          <p:nvPr/>
        </p:nvSpPr>
        <p:spPr>
          <a:xfrm>
            <a:off x="628560" y="1483200"/>
            <a:ext cx="7886160" cy="22028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dk1"/>
                </a:solidFill>
                <a:latin typeface="Calibri"/>
                <a:ea typeface="Calibri"/>
              </a:rPr>
              <a:t>👉 Trouver des informations sur l’établissement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Prendre rdv avec des enseignants</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Consulter l’emploi du temps</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Retrouver les devoirs à faire</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dk1"/>
                </a:solidFill>
                <a:latin typeface="Calibri"/>
                <a:ea typeface="Calibri"/>
              </a:rPr>
              <a:t>👉 Être informé·e des retards et des absences de son enfant</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p:txBody>
      </p:sp>
      <p:sp>
        <p:nvSpPr>
          <p:cNvPr id="545" name="Google Shape;861;p73"/>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48" name="Google Shape;871;p74"/>
          <p:cNvCxnSpPr/>
          <p:nvPr/>
        </p:nvCxnSpPr>
        <p:spPr>
          <a:xfrm>
            <a:off x="628560" y="747360"/>
            <a:ext cx="7887240" cy="720"/>
          </a:xfrm>
          <a:prstGeom prst="straightConnector1">
            <a:avLst/>
          </a:prstGeom>
          <a:ln w="76200">
            <a:solidFill>
              <a:srgbClr val="03989E"/>
            </a:solidFill>
            <a:miter/>
          </a:ln>
        </p:spPr>
      </p:cxnSp>
      <p:sp>
        <p:nvSpPr>
          <p:cNvPr id="549" name="PlaceHolder 2"/>
          <p:cNvSpPr>
            <a:spLocks noGrp="1"/>
          </p:cNvSpPr>
          <p:nvPr>
            <p:ph type="sldNum" idx="14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3BEEC8D5-8CED-4DF5-A879-812C9F692A86}" type="slidenum">
              <a:rPr lang="fr" sz="900" b="0" strike="noStrike" spc="-1">
                <a:solidFill>
                  <a:srgbClr val="888888"/>
                </a:solidFill>
                <a:latin typeface="Calibri"/>
                <a:ea typeface="Calibri"/>
              </a:rPr>
              <a:t>51</a:t>
            </a:fld>
            <a:endParaRPr lang="fr-FR" sz="900" b="0" strike="noStrike" spc="-1">
              <a:solidFill>
                <a:srgbClr val="000000"/>
              </a:solidFill>
              <a:latin typeface="Calibri"/>
            </a:endParaRPr>
          </a:p>
        </p:txBody>
      </p:sp>
      <p:sp>
        <p:nvSpPr>
          <p:cNvPr id="550" name="PlaceHolder 3"/>
          <p:cNvSpPr>
            <a:spLocks noGrp="1"/>
          </p:cNvSpPr>
          <p:nvPr>
            <p:ph type="ftr" idx="14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51" name="Google Shape;874;p74"/>
          <p:cNvSpPr/>
          <p:nvPr/>
        </p:nvSpPr>
        <p:spPr>
          <a:xfrm>
            <a:off x="628560" y="1483200"/>
            <a:ext cx="7886160" cy="2654391"/>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dirty="0">
                <a:solidFill>
                  <a:schemeClr val="dk1"/>
                </a:solidFill>
                <a:latin typeface="Calibri"/>
                <a:ea typeface="Calibri"/>
              </a:rPr>
              <a:t>👉 Trouver des informations sur l’établissement</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Prendre rdv avec des enseignants</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Consulter l’emploi du temps</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Retrouver les devoirs à faire</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Être </a:t>
            </a:r>
            <a:r>
              <a:rPr lang="fr" sz="1400" b="0" strike="noStrike" spc="-1" dirty="0" err="1">
                <a:solidFill>
                  <a:schemeClr val="dk1"/>
                </a:solidFill>
                <a:latin typeface="Calibri"/>
                <a:ea typeface="Calibri"/>
              </a:rPr>
              <a:t>informé·e</a:t>
            </a:r>
            <a:r>
              <a:rPr lang="fr" sz="1400" b="0" strike="noStrike" spc="-1" dirty="0">
                <a:solidFill>
                  <a:schemeClr val="dk1"/>
                </a:solidFill>
                <a:latin typeface="Calibri"/>
                <a:ea typeface="Calibri"/>
              </a:rPr>
              <a:t> des retards et des absences de son enfant</a:t>
            </a:r>
            <a:endParaRPr lang="fr-FR" sz="1400" b="0" strike="noStrike" spc="-1" dirty="0">
              <a:solidFill>
                <a:srgbClr val="000000"/>
              </a:solidFill>
              <a:latin typeface="Calibri"/>
            </a:endParaRPr>
          </a:p>
          <a:p>
            <a:pPr algn="ctr" defTabSz="914400">
              <a:lnSpc>
                <a:spcPct val="100000"/>
              </a:lnSpc>
              <a:tabLst>
                <a:tab pos="0" algn="l"/>
              </a:tabLst>
            </a:pPr>
            <a:endParaRPr lang="fr-FR" sz="1400" b="0" strike="noStrike" spc="-1" dirty="0">
              <a:solidFill>
                <a:srgbClr val="000000"/>
              </a:solidFill>
              <a:latin typeface="Calibri"/>
            </a:endParaRPr>
          </a:p>
          <a:p>
            <a:pPr algn="ctr" defTabSz="914400">
              <a:lnSpc>
                <a:spcPct val="100000"/>
              </a:lnSpc>
              <a:tabLst>
                <a:tab pos="0" algn="l"/>
              </a:tabLst>
            </a:pPr>
            <a:r>
              <a:rPr lang="fr" sz="1400" b="0" strike="noStrike" spc="-1" dirty="0">
                <a:solidFill>
                  <a:schemeClr val="dk1"/>
                </a:solidFill>
                <a:latin typeface="Calibri"/>
                <a:ea typeface="Calibri"/>
              </a:rPr>
              <a:t>👉 Connaître ses notes et le bulletin de fin de trimestre ou semestre</a:t>
            </a:r>
          </a:p>
          <a:p>
            <a:pPr algn="ctr" defTabSz="914400">
              <a:lnSpc>
                <a:spcPct val="100000"/>
              </a:lnSpc>
              <a:tabLst>
                <a:tab pos="0" algn="l"/>
              </a:tabLst>
            </a:pPr>
            <a:endParaRPr lang="fr-FR" sz="1400" b="0" strike="noStrike" spc="-1" dirty="0">
              <a:solidFill>
                <a:srgbClr val="000000"/>
              </a:solidFill>
              <a:latin typeface="Calibri"/>
            </a:endParaRPr>
          </a:p>
        </p:txBody>
      </p:sp>
      <p:sp>
        <p:nvSpPr>
          <p:cNvPr id="552" name="Google Shape;875;p74"/>
          <p:cNvSpPr/>
          <p:nvPr/>
        </p:nvSpPr>
        <p:spPr>
          <a:xfrm>
            <a:off x="2415960" y="88596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Un outil qui permet de…</a:t>
            </a:r>
            <a:endParaRPr lang="fr-FR" sz="2100" b="0" strike="noStrike" spc="-1">
              <a:solidFill>
                <a:srgbClr val="000000"/>
              </a:solidFill>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p:cNvSpPr>
          <p:nvPr>
            <p:ph type="title"/>
          </p:nvPr>
        </p:nvSpPr>
        <p:spPr>
          <a:xfrm>
            <a:off x="628560" y="-12096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Pronote</a:t>
            </a:r>
            <a:r>
              <a:rPr lang="fr" sz="3000" b="0" strike="noStrike" spc="-1">
                <a:solidFill>
                  <a:schemeClr val="dk1"/>
                </a:solidFill>
                <a:latin typeface="Calibri"/>
                <a:ea typeface="Calibri"/>
              </a:rPr>
              <a:t>, c’est quoi ?</a:t>
            </a:r>
            <a:endParaRPr lang="fr-FR" sz="3000" b="0" strike="noStrike" spc="-1">
              <a:solidFill>
                <a:schemeClr val="dk1"/>
              </a:solidFill>
              <a:latin typeface="Arial"/>
            </a:endParaRPr>
          </a:p>
        </p:txBody>
      </p:sp>
      <p:cxnSp>
        <p:nvCxnSpPr>
          <p:cNvPr id="555" name="Google Shape;885;p75"/>
          <p:cNvCxnSpPr/>
          <p:nvPr/>
        </p:nvCxnSpPr>
        <p:spPr>
          <a:xfrm>
            <a:off x="628560" y="747360"/>
            <a:ext cx="7887240" cy="720"/>
          </a:xfrm>
          <a:prstGeom prst="straightConnector1">
            <a:avLst/>
          </a:prstGeom>
          <a:ln w="76200">
            <a:solidFill>
              <a:srgbClr val="03989E"/>
            </a:solidFill>
            <a:miter/>
          </a:ln>
        </p:spPr>
      </p:cxnSp>
      <p:sp>
        <p:nvSpPr>
          <p:cNvPr id="556" name="PlaceHolder 2"/>
          <p:cNvSpPr>
            <a:spLocks noGrp="1"/>
          </p:cNvSpPr>
          <p:nvPr>
            <p:ph type="sldNum" idx="14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AD58CFA-7D76-4227-83C3-69AFB8C5853A}" type="slidenum">
              <a:rPr lang="fr" sz="900" b="0" strike="noStrike" spc="-1">
                <a:solidFill>
                  <a:srgbClr val="888888"/>
                </a:solidFill>
                <a:latin typeface="Calibri"/>
                <a:ea typeface="Calibri"/>
              </a:rPr>
              <a:t>52</a:t>
            </a:fld>
            <a:endParaRPr lang="fr-FR" sz="900" b="0" strike="noStrike" spc="-1">
              <a:solidFill>
                <a:srgbClr val="000000"/>
              </a:solidFill>
              <a:latin typeface="Calibri"/>
            </a:endParaRPr>
          </a:p>
        </p:txBody>
      </p:sp>
      <p:sp>
        <p:nvSpPr>
          <p:cNvPr id="557" name="PlaceHolder 3"/>
          <p:cNvSpPr>
            <a:spLocks noGrp="1"/>
          </p:cNvSpPr>
          <p:nvPr>
            <p:ph type="ftr" idx="14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59" name="Google Shape;889;p75"/>
          <p:cNvSpPr/>
          <p:nvPr/>
        </p:nvSpPr>
        <p:spPr>
          <a:xfrm>
            <a:off x="5791320" y="4764600"/>
            <a:ext cx="2535480" cy="388080"/>
          </a:xfrm>
          <a:prstGeom prst="rect">
            <a:avLst/>
          </a:prstGeom>
          <a:solidFill>
            <a:srgbClr val="03989E"/>
          </a:solid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FR" sz="2100" b="0" u="sng" strike="noStrike" spc="-1">
                <a:solidFill>
                  <a:schemeClr val="hlink"/>
                </a:solidFill>
                <a:uFillTx/>
                <a:latin typeface="Calibri"/>
                <a:ea typeface="Calibri"/>
                <a:hlinkClick r:id="rId3"/>
              </a:rPr>
              <a:t>🔗 </a:t>
            </a:r>
            <a:r>
              <a:rPr lang="fr" sz="2100" b="0" u="sng" strike="noStrike" spc="-1">
                <a:solidFill>
                  <a:schemeClr val="hlink"/>
                </a:solidFill>
                <a:uFillTx/>
                <a:latin typeface="Calibri"/>
                <a:ea typeface="Calibri"/>
                <a:hlinkClick r:id="rId3"/>
              </a:rPr>
              <a:t>Démo Pronote</a:t>
            </a:r>
            <a:endParaRPr lang="fr-FR" sz="2100" b="0" strike="noStrike" spc="-1">
              <a:solidFill>
                <a:srgbClr val="000000"/>
              </a:solidFill>
              <a:latin typeface="Calibri"/>
            </a:endParaRPr>
          </a:p>
        </p:txBody>
      </p:sp>
      <p:pic>
        <p:nvPicPr>
          <p:cNvPr id="560" name="Google Shape;890;p75"/>
          <p:cNvPicPr/>
          <p:nvPr/>
        </p:nvPicPr>
        <p:blipFill>
          <a:blip r:embed="rId4"/>
          <a:stretch/>
        </p:blipFill>
        <p:spPr>
          <a:xfrm>
            <a:off x="159480" y="553320"/>
            <a:ext cx="8824320" cy="4241520"/>
          </a:xfrm>
          <a:prstGeom prst="rect">
            <a:avLst/>
          </a:prstGeom>
          <a:ln w="0">
            <a:noFill/>
          </a:ln>
        </p:spPr>
      </p:pic>
      <p:sp>
        <p:nvSpPr>
          <p:cNvPr id="561" name="Google Shape;891;p75"/>
          <p:cNvSpPr/>
          <p:nvPr/>
        </p:nvSpPr>
        <p:spPr>
          <a:xfrm>
            <a:off x="111240" y="86400"/>
            <a:ext cx="10234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Je sélectionne mon enfant</a:t>
            </a:r>
            <a:endParaRPr lang="fr-FR" sz="1200" b="0" strike="noStrike" spc="-1">
              <a:solidFill>
                <a:srgbClr val="000000"/>
              </a:solidFill>
              <a:latin typeface="Calibri"/>
            </a:endParaRPr>
          </a:p>
        </p:txBody>
      </p:sp>
      <p:cxnSp>
        <p:nvCxnSpPr>
          <p:cNvPr id="562" name="Google Shape;892;p75"/>
          <p:cNvCxnSpPr/>
          <p:nvPr/>
        </p:nvCxnSpPr>
        <p:spPr>
          <a:xfrm flipV="1">
            <a:off x="316440" y="524880"/>
            <a:ext cx="383760" cy="196560"/>
          </a:xfrm>
          <a:prstGeom prst="straightConnector1">
            <a:avLst/>
          </a:prstGeom>
          <a:ln w="28575">
            <a:solidFill>
              <a:srgbClr val="03989E"/>
            </a:solidFill>
            <a:miter/>
            <a:tailEnd type="triangle" w="med" len="med"/>
          </a:ln>
        </p:spPr>
      </p:cxnSp>
      <p:sp>
        <p:nvSpPr>
          <p:cNvPr id="563" name="Google Shape;893;p75"/>
          <p:cNvSpPr/>
          <p:nvPr/>
        </p:nvSpPr>
        <p:spPr>
          <a:xfrm>
            <a:off x="181440" y="775800"/>
            <a:ext cx="733320" cy="144000"/>
          </a:xfrm>
          <a:prstGeom prst="rect">
            <a:avLst/>
          </a:prstGeom>
          <a:solidFill>
            <a:srgbClr val="46484D"/>
          </a:solid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500" b="0" strike="noStrike" spc="-1">
                <a:solidFill>
                  <a:schemeClr val="lt1"/>
                </a:solidFill>
                <a:latin typeface="Calibri"/>
                <a:ea typeface="Calibri"/>
              </a:rPr>
              <a:t>Nom Prénom (classe)</a:t>
            </a:r>
            <a:endParaRPr lang="fr-FR" sz="500" b="0" strike="noStrike" spc="-1">
              <a:solidFill>
                <a:srgbClr val="000000"/>
              </a:solidFill>
              <a:latin typeface="Calibri"/>
            </a:endParaRPr>
          </a:p>
        </p:txBody>
      </p:sp>
      <p:sp>
        <p:nvSpPr>
          <p:cNvPr id="564" name="Google Shape;894;p75"/>
          <p:cNvSpPr/>
          <p:nvPr/>
        </p:nvSpPr>
        <p:spPr>
          <a:xfrm>
            <a:off x="120960" y="716760"/>
            <a:ext cx="81936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65" name="Google Shape;895;p75"/>
          <p:cNvSpPr/>
          <p:nvPr/>
        </p:nvSpPr>
        <p:spPr>
          <a:xfrm>
            <a:off x="1148040" y="73440"/>
            <a:ext cx="80460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Page d’accueil</a:t>
            </a:r>
            <a:endParaRPr lang="fr-FR" sz="1200" b="0" strike="noStrike" spc="-1">
              <a:solidFill>
                <a:srgbClr val="000000"/>
              </a:solidFill>
              <a:latin typeface="Calibri"/>
            </a:endParaRPr>
          </a:p>
        </p:txBody>
      </p:sp>
      <p:cxnSp>
        <p:nvCxnSpPr>
          <p:cNvPr id="566" name="Google Shape;896;p75"/>
          <p:cNvCxnSpPr>
            <a:endCxn id="565" idx="2"/>
          </p:cNvCxnSpPr>
          <p:nvPr/>
        </p:nvCxnSpPr>
        <p:spPr>
          <a:xfrm flipV="1">
            <a:off x="1135080" y="507240"/>
            <a:ext cx="415440" cy="185040"/>
          </a:xfrm>
          <a:prstGeom prst="straightConnector1">
            <a:avLst/>
          </a:prstGeom>
          <a:ln w="28575">
            <a:solidFill>
              <a:srgbClr val="03989E"/>
            </a:solidFill>
            <a:miter/>
            <a:tailEnd type="triangle" w="med" len="med"/>
          </a:ln>
        </p:spPr>
      </p:cxnSp>
      <p:sp>
        <p:nvSpPr>
          <p:cNvPr id="567" name="Google Shape;897;p75"/>
          <p:cNvSpPr/>
          <p:nvPr/>
        </p:nvSpPr>
        <p:spPr>
          <a:xfrm>
            <a:off x="939600" y="687600"/>
            <a:ext cx="2660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68" name="Google Shape;898;p75"/>
          <p:cNvSpPr/>
          <p:nvPr/>
        </p:nvSpPr>
        <p:spPr>
          <a:xfrm>
            <a:off x="6594120" y="3240"/>
            <a:ext cx="1841760" cy="6166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contacter les enseignants de mon enfant et le personnel du collège</a:t>
            </a:r>
            <a:endParaRPr lang="fr-FR" sz="1200" b="0" strike="noStrike" spc="-1">
              <a:solidFill>
                <a:srgbClr val="000000"/>
              </a:solidFill>
              <a:latin typeface="Calibri"/>
            </a:endParaRPr>
          </a:p>
        </p:txBody>
      </p:sp>
      <p:cxnSp>
        <p:nvCxnSpPr>
          <p:cNvPr id="569" name="Google Shape;899;p75"/>
          <p:cNvCxnSpPr>
            <a:stCxn id="570" idx="1"/>
            <a:endCxn id="568" idx="2"/>
          </p:cNvCxnSpPr>
          <p:nvPr/>
        </p:nvCxnSpPr>
        <p:spPr>
          <a:xfrm flipH="1" flipV="1">
            <a:off x="7515000" y="619920"/>
            <a:ext cx="851760" cy="119160"/>
          </a:xfrm>
          <a:prstGeom prst="straightConnector1">
            <a:avLst/>
          </a:prstGeom>
          <a:ln w="28575">
            <a:solidFill>
              <a:srgbClr val="03989E"/>
            </a:solidFill>
            <a:miter/>
            <a:tailEnd type="triangle" w="med" len="med"/>
          </a:ln>
        </p:spPr>
      </p:cxnSp>
      <p:sp>
        <p:nvSpPr>
          <p:cNvPr id="570" name="Google Shape;900;p75"/>
          <p:cNvSpPr/>
          <p:nvPr/>
        </p:nvSpPr>
        <p:spPr>
          <a:xfrm>
            <a:off x="8327520" y="698760"/>
            <a:ext cx="2660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71" name="Google Shape;901;p75"/>
          <p:cNvSpPr/>
          <p:nvPr/>
        </p:nvSpPr>
        <p:spPr>
          <a:xfrm>
            <a:off x="8150400" y="1263600"/>
            <a:ext cx="980640" cy="25092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Notifications</a:t>
            </a:r>
            <a:endParaRPr lang="fr-FR" sz="1200" b="0" strike="noStrike" spc="-1">
              <a:solidFill>
                <a:srgbClr val="000000"/>
              </a:solidFill>
              <a:latin typeface="Calibri"/>
            </a:endParaRPr>
          </a:p>
        </p:txBody>
      </p:sp>
      <p:cxnSp>
        <p:nvCxnSpPr>
          <p:cNvPr id="572" name="Google Shape;902;p75"/>
          <p:cNvCxnSpPr>
            <a:stCxn id="573" idx="4"/>
            <a:endCxn id="571" idx="0"/>
          </p:cNvCxnSpPr>
          <p:nvPr/>
        </p:nvCxnSpPr>
        <p:spPr>
          <a:xfrm flipH="1">
            <a:off x="8640720" y="948960"/>
            <a:ext cx="58320" cy="315000"/>
          </a:xfrm>
          <a:prstGeom prst="straightConnector1">
            <a:avLst/>
          </a:prstGeom>
          <a:ln w="28575">
            <a:solidFill>
              <a:srgbClr val="03989E"/>
            </a:solidFill>
            <a:miter/>
            <a:tailEnd type="triangle" w="med" len="med"/>
          </a:ln>
        </p:spPr>
      </p:cxnSp>
      <p:sp>
        <p:nvSpPr>
          <p:cNvPr id="573" name="Google Shape;903;p75"/>
          <p:cNvSpPr/>
          <p:nvPr/>
        </p:nvSpPr>
        <p:spPr>
          <a:xfrm>
            <a:off x="8594280" y="739800"/>
            <a:ext cx="208800" cy="2498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74" name="Google Shape;904;p75"/>
          <p:cNvSpPr/>
          <p:nvPr/>
        </p:nvSpPr>
        <p:spPr>
          <a:xfrm>
            <a:off x="314280" y="3537720"/>
            <a:ext cx="113004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Emploi du temps du jour</a:t>
            </a:r>
            <a:endParaRPr lang="fr-FR" sz="1200" b="0" strike="noStrike" spc="-1">
              <a:solidFill>
                <a:srgbClr val="000000"/>
              </a:solidFill>
              <a:latin typeface="Calibri"/>
            </a:endParaRPr>
          </a:p>
        </p:txBody>
      </p:sp>
      <p:cxnSp>
        <p:nvCxnSpPr>
          <p:cNvPr id="575" name="Google Shape;905;p75"/>
          <p:cNvCxnSpPr>
            <a:stCxn id="574" idx="0"/>
          </p:cNvCxnSpPr>
          <p:nvPr/>
        </p:nvCxnSpPr>
        <p:spPr>
          <a:xfrm flipH="1" flipV="1">
            <a:off x="825840" y="3304800"/>
            <a:ext cx="53640" cy="233280"/>
          </a:xfrm>
          <a:prstGeom prst="straightConnector1">
            <a:avLst/>
          </a:prstGeom>
          <a:ln w="28575">
            <a:solidFill>
              <a:srgbClr val="03989E"/>
            </a:solidFill>
            <a:miter/>
            <a:tailEnd type="triangle" w="med" len="med"/>
          </a:ln>
        </p:spPr>
      </p:cxnSp>
      <p:sp>
        <p:nvSpPr>
          <p:cNvPr id="576" name="Google Shape;906;p75"/>
          <p:cNvSpPr/>
          <p:nvPr/>
        </p:nvSpPr>
        <p:spPr>
          <a:xfrm>
            <a:off x="4130280" y="2657520"/>
            <a:ext cx="1130040" cy="25092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Devoirs à faire</a:t>
            </a:r>
            <a:endParaRPr lang="fr-FR" sz="1200" b="0" strike="noStrike" spc="-1">
              <a:solidFill>
                <a:srgbClr val="000000"/>
              </a:solidFill>
              <a:latin typeface="Calibri"/>
            </a:endParaRPr>
          </a:p>
        </p:txBody>
      </p:sp>
      <p:cxnSp>
        <p:nvCxnSpPr>
          <p:cNvPr id="577" name="Google Shape;907;p75"/>
          <p:cNvCxnSpPr>
            <a:stCxn id="576" idx="1"/>
          </p:cNvCxnSpPr>
          <p:nvPr/>
        </p:nvCxnSpPr>
        <p:spPr>
          <a:xfrm flipH="1" flipV="1">
            <a:off x="3798000" y="2552760"/>
            <a:ext cx="332640" cy="230400"/>
          </a:xfrm>
          <a:prstGeom prst="straightConnector1">
            <a:avLst/>
          </a:prstGeom>
          <a:ln w="28575">
            <a:solidFill>
              <a:srgbClr val="03989E"/>
            </a:solidFill>
            <a:miter/>
            <a:tailEnd type="triangle" w="med" len="med"/>
          </a:ln>
        </p:spPr>
      </p:cxnSp>
      <p:sp>
        <p:nvSpPr>
          <p:cNvPr id="578" name="Google Shape;908;p75"/>
          <p:cNvSpPr/>
          <p:nvPr/>
        </p:nvSpPr>
        <p:spPr>
          <a:xfrm>
            <a:off x="4367520" y="4073040"/>
            <a:ext cx="89280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Cours à télécharger</a:t>
            </a:r>
            <a:endParaRPr lang="fr-FR" sz="1200" b="0" strike="noStrike" spc="-1">
              <a:solidFill>
                <a:srgbClr val="000000"/>
              </a:solidFill>
              <a:latin typeface="Calibri"/>
            </a:endParaRPr>
          </a:p>
        </p:txBody>
      </p:sp>
      <p:cxnSp>
        <p:nvCxnSpPr>
          <p:cNvPr id="579" name="Google Shape;909;p75"/>
          <p:cNvCxnSpPr>
            <a:stCxn id="578" idx="1"/>
          </p:cNvCxnSpPr>
          <p:nvPr/>
        </p:nvCxnSpPr>
        <p:spPr>
          <a:xfrm flipH="1">
            <a:off x="4009320" y="4289760"/>
            <a:ext cx="358560" cy="37800"/>
          </a:xfrm>
          <a:prstGeom prst="straightConnector1">
            <a:avLst/>
          </a:prstGeom>
          <a:ln w="28575">
            <a:solidFill>
              <a:srgbClr val="03989E"/>
            </a:solidFill>
            <a:miter/>
            <a:tailEnd type="triangle" w="med" len="med"/>
          </a:ln>
        </p:spPr>
      </p:cxnSp>
      <p:sp>
        <p:nvSpPr>
          <p:cNvPr id="580" name="Google Shape;910;p75"/>
          <p:cNvSpPr/>
          <p:nvPr/>
        </p:nvSpPr>
        <p:spPr>
          <a:xfrm>
            <a:off x="7012440" y="3438360"/>
            <a:ext cx="184176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Permet d’accéder à la catégorie nommée</a:t>
            </a:r>
            <a:endParaRPr lang="fr-FR" sz="1200" b="0" strike="noStrike" spc="-1">
              <a:solidFill>
                <a:srgbClr val="000000"/>
              </a:solidFill>
              <a:latin typeface="Calibri"/>
            </a:endParaRPr>
          </a:p>
        </p:txBody>
      </p:sp>
      <p:cxnSp>
        <p:nvCxnSpPr>
          <p:cNvPr id="581" name="Google Shape;911;p75"/>
          <p:cNvCxnSpPr>
            <a:endCxn id="580" idx="0"/>
          </p:cNvCxnSpPr>
          <p:nvPr/>
        </p:nvCxnSpPr>
        <p:spPr>
          <a:xfrm>
            <a:off x="7862760" y="3080880"/>
            <a:ext cx="70920" cy="357840"/>
          </a:xfrm>
          <a:prstGeom prst="straightConnector1">
            <a:avLst/>
          </a:prstGeom>
          <a:ln w="28575">
            <a:solidFill>
              <a:srgbClr val="03989E"/>
            </a:solidFill>
            <a:miter/>
            <a:tailEnd type="triangle" w="med" len="med"/>
          </a:ln>
        </p:spPr>
      </p:cxnSp>
      <p:sp>
        <p:nvSpPr>
          <p:cNvPr id="582" name="Google Shape;912;p75"/>
          <p:cNvSpPr/>
          <p:nvPr/>
        </p:nvSpPr>
        <p:spPr>
          <a:xfrm>
            <a:off x="7729920" y="2794320"/>
            <a:ext cx="26604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83" name="Google Shape;913;p75"/>
          <p:cNvSpPr/>
          <p:nvPr/>
        </p:nvSpPr>
        <p:spPr>
          <a:xfrm>
            <a:off x="5991480" y="4080960"/>
            <a:ext cx="137592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Des tutos pour utiliser Pronote</a:t>
            </a:r>
            <a:endParaRPr lang="fr-FR" sz="1200" b="0" strike="noStrike" spc="-1">
              <a:solidFill>
                <a:srgbClr val="000000"/>
              </a:solidFill>
              <a:latin typeface="Calibri"/>
            </a:endParaRPr>
          </a:p>
        </p:txBody>
      </p:sp>
      <p:cxnSp>
        <p:nvCxnSpPr>
          <p:cNvPr id="584" name="Google Shape;914;p75"/>
          <p:cNvCxnSpPr>
            <a:stCxn id="585" idx="0"/>
          </p:cNvCxnSpPr>
          <p:nvPr/>
        </p:nvCxnSpPr>
        <p:spPr>
          <a:xfrm flipH="1" flipV="1">
            <a:off x="7367760" y="4292280"/>
            <a:ext cx="207720" cy="204840"/>
          </a:xfrm>
          <a:prstGeom prst="straightConnector1">
            <a:avLst/>
          </a:prstGeom>
          <a:ln w="28575">
            <a:solidFill>
              <a:srgbClr val="03989E"/>
            </a:solidFill>
            <a:miter/>
            <a:tailEnd type="triangle" w="med" len="med"/>
          </a:ln>
        </p:spPr>
      </p:cxnSp>
      <p:sp>
        <p:nvSpPr>
          <p:cNvPr id="585" name="Google Shape;915;p75"/>
          <p:cNvSpPr/>
          <p:nvPr/>
        </p:nvSpPr>
        <p:spPr>
          <a:xfrm>
            <a:off x="7098480" y="4496760"/>
            <a:ext cx="952920" cy="2732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86" name="Google Shape;916;p75"/>
          <p:cNvSpPr/>
          <p:nvPr/>
        </p:nvSpPr>
        <p:spPr>
          <a:xfrm>
            <a:off x="4341600" y="955440"/>
            <a:ext cx="1099080" cy="61668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configurer l’application</a:t>
            </a:r>
            <a:endParaRPr lang="fr-FR" sz="1200" b="0" strike="noStrike" spc="-1">
              <a:solidFill>
                <a:srgbClr val="000000"/>
              </a:solidFill>
              <a:latin typeface="Calibri"/>
            </a:endParaRPr>
          </a:p>
        </p:txBody>
      </p:sp>
      <p:cxnSp>
        <p:nvCxnSpPr>
          <p:cNvPr id="587" name="Google Shape;917;p75"/>
          <p:cNvCxnSpPr>
            <a:stCxn id="588" idx="3"/>
            <a:endCxn id="586" idx="0"/>
          </p:cNvCxnSpPr>
          <p:nvPr/>
        </p:nvCxnSpPr>
        <p:spPr>
          <a:xfrm flipH="1">
            <a:off x="4890960" y="762840"/>
            <a:ext cx="253800" cy="192960"/>
          </a:xfrm>
          <a:prstGeom prst="straightConnector1">
            <a:avLst/>
          </a:prstGeom>
          <a:ln w="28575">
            <a:solidFill>
              <a:srgbClr val="03989E"/>
            </a:solidFill>
            <a:miter/>
            <a:tailEnd type="triangle" w="med" len="med"/>
          </a:ln>
        </p:spPr>
      </p:cxnSp>
      <p:sp>
        <p:nvSpPr>
          <p:cNvPr id="588" name="Google Shape;918;p75"/>
          <p:cNvSpPr/>
          <p:nvPr/>
        </p:nvSpPr>
        <p:spPr>
          <a:xfrm>
            <a:off x="5120640" y="609840"/>
            <a:ext cx="163440" cy="17892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89" name="Google Shape;919;p75"/>
          <p:cNvSpPr/>
          <p:nvPr/>
        </p:nvSpPr>
        <p:spPr>
          <a:xfrm>
            <a:off x="5261040" y="605880"/>
            <a:ext cx="179280" cy="16920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590" name="Google Shape;920;p75"/>
          <p:cNvSpPr/>
          <p:nvPr/>
        </p:nvSpPr>
        <p:spPr>
          <a:xfrm>
            <a:off x="5718240" y="626400"/>
            <a:ext cx="1099080" cy="433800"/>
          </a:xfrm>
          <a:prstGeom prst="rect">
            <a:avLst/>
          </a:prstGeom>
          <a:solidFill>
            <a:schemeClr val="lt1"/>
          </a:solidFill>
          <a:ln w="3810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Pour se déconnecter</a:t>
            </a:r>
            <a:endParaRPr lang="fr-FR" sz="1200" b="0" strike="noStrike" spc="-1">
              <a:solidFill>
                <a:srgbClr val="000000"/>
              </a:solidFill>
              <a:latin typeface="Calibri"/>
            </a:endParaRPr>
          </a:p>
        </p:txBody>
      </p:sp>
      <p:cxnSp>
        <p:nvCxnSpPr>
          <p:cNvPr id="591" name="Google Shape;921;p75"/>
          <p:cNvCxnSpPr>
            <a:stCxn id="589" idx="6"/>
            <a:endCxn id="590" idx="1"/>
          </p:cNvCxnSpPr>
          <p:nvPr/>
        </p:nvCxnSpPr>
        <p:spPr>
          <a:xfrm>
            <a:off x="5440320" y="690480"/>
            <a:ext cx="278280" cy="153000"/>
          </a:xfrm>
          <a:prstGeom prst="straightConnector1">
            <a:avLst/>
          </a:prstGeom>
          <a:ln w="28575">
            <a:solidFill>
              <a:srgbClr val="03989E"/>
            </a:solidFill>
            <a:miter/>
            <a:tailEnd type="triangle" w="med" len="med"/>
          </a:ln>
        </p:spPr>
      </p:cxnSp>
      <p:grpSp>
        <p:nvGrpSpPr>
          <p:cNvPr id="592" name="Groupe 34"/>
          <p:cNvGrpSpPr/>
          <p:nvPr/>
        </p:nvGrpSpPr>
        <p:grpSpPr>
          <a:xfrm>
            <a:off x="0" y="0"/>
            <a:ext cx="0" cy="0"/>
            <a:chOff x="0" y="0"/>
            <a:chExt cx="0" cy="0"/>
          </a:xfrm>
        </p:grpSpPr>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l’application mobile !</a:t>
            </a:r>
            <a:endParaRPr lang="fr-FR" sz="3000" b="0" strike="noStrike" spc="-1" dirty="0">
              <a:solidFill>
                <a:schemeClr val="dk1"/>
              </a:solidFill>
              <a:latin typeface="Arial"/>
            </a:endParaRPr>
          </a:p>
        </p:txBody>
      </p:sp>
      <p:cxnSp>
        <p:nvCxnSpPr>
          <p:cNvPr id="594" name="Google Shape;930;p76"/>
          <p:cNvCxnSpPr/>
          <p:nvPr/>
        </p:nvCxnSpPr>
        <p:spPr>
          <a:xfrm>
            <a:off x="617040" y="654480"/>
            <a:ext cx="7887240" cy="720"/>
          </a:xfrm>
          <a:prstGeom prst="straightConnector1">
            <a:avLst/>
          </a:prstGeom>
          <a:ln w="76200">
            <a:solidFill>
              <a:srgbClr val="03989E"/>
            </a:solidFill>
            <a:miter/>
          </a:ln>
        </p:spPr>
      </p:cxnSp>
      <p:sp>
        <p:nvSpPr>
          <p:cNvPr id="595" name="PlaceHolder 2"/>
          <p:cNvSpPr>
            <a:spLocks noGrp="1"/>
          </p:cNvSpPr>
          <p:nvPr>
            <p:ph type="sldNum" idx="15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6DF7B1BA-8288-46FC-B565-AA87862352F3}" type="slidenum">
              <a:rPr lang="fr" sz="900" b="0" strike="noStrike" spc="-1">
                <a:solidFill>
                  <a:srgbClr val="888888"/>
                </a:solidFill>
                <a:latin typeface="Calibri"/>
                <a:ea typeface="Calibri"/>
              </a:rPr>
              <a:t>53</a:t>
            </a:fld>
            <a:endParaRPr lang="fr-FR" sz="900" b="0" strike="noStrike" spc="-1">
              <a:solidFill>
                <a:srgbClr val="000000"/>
              </a:solidFill>
              <a:latin typeface="Calibri"/>
            </a:endParaRPr>
          </a:p>
        </p:txBody>
      </p:sp>
      <p:sp>
        <p:nvSpPr>
          <p:cNvPr id="596" name="PlaceHolder 3"/>
          <p:cNvSpPr>
            <a:spLocks noGrp="1"/>
          </p:cNvSpPr>
          <p:nvPr>
            <p:ph type="ftr" idx="15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597" name="Google Shape;933;p76"/>
          <p:cNvSpPr/>
          <p:nvPr/>
        </p:nvSpPr>
        <p:spPr>
          <a:xfrm>
            <a:off x="2407680" y="62604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Comment télécharger l’application ?</a:t>
            </a:r>
            <a:endParaRPr lang="fr-FR" sz="2100" b="0" strike="noStrike" spc="-1">
              <a:solidFill>
                <a:srgbClr val="000000"/>
              </a:solidFill>
              <a:latin typeface="Calibri"/>
            </a:endParaRPr>
          </a:p>
        </p:txBody>
      </p:sp>
      <p:grpSp>
        <p:nvGrpSpPr>
          <p:cNvPr id="599" name="Google Shape;935;p76"/>
          <p:cNvGrpSpPr/>
          <p:nvPr/>
        </p:nvGrpSpPr>
        <p:grpSpPr>
          <a:xfrm>
            <a:off x="82440" y="2124000"/>
            <a:ext cx="2202120" cy="1410120"/>
            <a:chOff x="82440" y="2124000"/>
            <a:chExt cx="2202120" cy="1410120"/>
          </a:xfrm>
        </p:grpSpPr>
        <p:sp>
          <p:nvSpPr>
            <p:cNvPr id="600" name="Google Shape;936;p76"/>
            <p:cNvSpPr/>
            <p:nvPr/>
          </p:nvSpPr>
          <p:spPr>
            <a:xfrm>
              <a:off x="82440" y="2124000"/>
              <a:ext cx="2202120" cy="141012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endParaRPr lang="fr-FR" sz="1100" b="0" strike="noStrike" spc="-1" dirty="0">
                <a:solidFill>
                  <a:srgbClr val="000000"/>
                </a:solidFill>
                <a:latin typeface="Calibri"/>
              </a:endParaRPr>
            </a:p>
            <a:p>
              <a:pPr algn="ctr" defTabSz="914400">
                <a:lnSpc>
                  <a:spcPct val="100000"/>
                </a:lnSpc>
                <a:tabLst>
                  <a:tab pos="0" algn="l"/>
                </a:tabLst>
              </a:pPr>
              <a:r>
                <a:rPr lang="fr" sz="1100" b="1" strike="noStrike" spc="-1" dirty="0">
                  <a:solidFill>
                    <a:schemeClr val="lt1"/>
                  </a:solidFill>
                  <a:latin typeface="Calibri"/>
                  <a:ea typeface="Calibri"/>
                </a:rPr>
                <a:t>Rendez-vous sur le</a:t>
              </a:r>
              <a:endParaRPr lang="fr-FR" sz="1100" b="0" strike="noStrike" spc="-1" dirty="0">
                <a:solidFill>
                  <a:srgbClr val="000000"/>
                </a:solidFill>
                <a:latin typeface="Calibri"/>
              </a:endParaRPr>
            </a:p>
            <a:p>
              <a:pPr algn="ctr" defTabSz="914400">
                <a:lnSpc>
                  <a:spcPct val="100000"/>
                </a:lnSpc>
                <a:tabLst>
                  <a:tab pos="0" algn="l"/>
                </a:tabLst>
              </a:pPr>
              <a:endParaRPr lang="fr-FR" sz="1100" b="0" strike="noStrike" spc="-1" dirty="0">
                <a:solidFill>
                  <a:srgbClr val="000000"/>
                </a:solidFill>
                <a:latin typeface="Calibri"/>
              </a:endParaRPr>
            </a:p>
            <a:p>
              <a:pPr algn="ctr" defTabSz="914400">
                <a:lnSpc>
                  <a:spcPct val="100000"/>
                </a:lnSpc>
                <a:tabLst>
                  <a:tab pos="0" algn="l"/>
                </a:tabLst>
              </a:pPr>
              <a:r>
                <a:rPr lang="fr" sz="1100" b="1" strike="noStrike" spc="-1" dirty="0">
                  <a:solidFill>
                    <a:schemeClr val="lt1"/>
                  </a:solidFill>
                  <a:latin typeface="Calibri"/>
                  <a:ea typeface="Calibri"/>
                </a:rPr>
                <a:t>       « Playstore »</a:t>
              </a:r>
              <a:endParaRPr lang="fr-FR" sz="1100" b="0" strike="noStrike" spc="-1" dirty="0">
                <a:solidFill>
                  <a:srgbClr val="000000"/>
                </a:solidFill>
                <a:latin typeface="Calibri"/>
              </a:endParaRPr>
            </a:p>
            <a:p>
              <a:pPr algn="ctr" defTabSz="914400">
                <a:lnSpc>
                  <a:spcPct val="100000"/>
                </a:lnSpc>
                <a:tabLst>
                  <a:tab pos="0" algn="l"/>
                </a:tabLst>
              </a:pPr>
              <a:endParaRPr lang="fr-FR" sz="1100" b="0" strike="noStrike" spc="-1" dirty="0">
                <a:solidFill>
                  <a:srgbClr val="000000"/>
                </a:solidFill>
                <a:latin typeface="Calibri"/>
              </a:endParaRPr>
            </a:p>
            <a:p>
              <a:pPr algn="ctr" defTabSz="914400">
                <a:lnSpc>
                  <a:spcPct val="100000"/>
                </a:lnSpc>
                <a:tabLst>
                  <a:tab pos="0" algn="l"/>
                </a:tabLst>
              </a:pPr>
              <a:endParaRPr lang="fr-FR" sz="1100" b="0" strike="noStrike" spc="-1" dirty="0">
                <a:solidFill>
                  <a:srgbClr val="000000"/>
                </a:solidFill>
                <a:latin typeface="Calibri"/>
              </a:endParaRPr>
            </a:p>
            <a:p>
              <a:pPr algn="ctr" defTabSz="914400">
                <a:lnSpc>
                  <a:spcPct val="100000"/>
                </a:lnSpc>
                <a:tabLst>
                  <a:tab pos="0" algn="l"/>
                </a:tabLst>
              </a:pPr>
              <a:r>
                <a:rPr lang="fr" sz="1100" b="1" strike="noStrike" spc="-1" dirty="0">
                  <a:solidFill>
                    <a:schemeClr val="lt1"/>
                  </a:solidFill>
                  <a:latin typeface="Calibri"/>
                  <a:ea typeface="Calibri"/>
                </a:rPr>
                <a:t>     l’« Appstore »</a:t>
              </a:r>
              <a:endParaRPr lang="fr-FR" sz="1100" b="0" strike="noStrike" spc="-1" dirty="0">
                <a:solidFill>
                  <a:srgbClr val="000000"/>
                </a:solidFill>
                <a:latin typeface="Calibri"/>
              </a:endParaRPr>
            </a:p>
            <a:p>
              <a:pPr algn="ctr" defTabSz="914400">
                <a:lnSpc>
                  <a:spcPct val="100000"/>
                </a:lnSpc>
                <a:tabLst>
                  <a:tab pos="0" algn="l"/>
                </a:tabLst>
              </a:pPr>
              <a:endParaRPr lang="fr-FR" sz="1100" b="0" strike="noStrike" spc="-1" dirty="0">
                <a:solidFill>
                  <a:srgbClr val="000000"/>
                </a:solidFill>
                <a:latin typeface="Calibri"/>
              </a:endParaRPr>
            </a:p>
          </p:txBody>
        </p:sp>
        <p:pic>
          <p:nvPicPr>
            <p:cNvPr id="601" name="Google Shape;937;p76"/>
            <p:cNvPicPr/>
            <p:nvPr/>
          </p:nvPicPr>
          <p:blipFill>
            <a:blip r:embed="rId3"/>
            <a:srcRect l="21059" t="8333" r="23373" b="6665"/>
            <a:stretch/>
          </p:blipFill>
          <p:spPr>
            <a:xfrm>
              <a:off x="471240" y="3130920"/>
              <a:ext cx="273960" cy="273240"/>
            </a:xfrm>
            <a:prstGeom prst="rect">
              <a:avLst/>
            </a:prstGeom>
            <a:ln w="0">
              <a:noFill/>
            </a:ln>
          </p:spPr>
        </p:pic>
        <p:sp>
          <p:nvSpPr>
            <p:cNvPr id="602" name="Google Shape;938;p76"/>
            <p:cNvSpPr/>
            <p:nvPr/>
          </p:nvSpPr>
          <p:spPr>
            <a:xfrm>
              <a:off x="1010160" y="2909160"/>
              <a:ext cx="299880" cy="2358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r>
                <a:rPr lang="fr" sz="1100" b="1" strike="noStrike" spc="-1">
                  <a:solidFill>
                    <a:schemeClr val="lt1"/>
                  </a:solidFill>
                  <a:latin typeface="Calibri"/>
                  <a:ea typeface="Calibri"/>
                </a:rPr>
                <a:t>ou</a:t>
              </a:r>
              <a:endParaRPr lang="fr-FR" sz="1100" b="0" strike="noStrike" spc="-1">
                <a:solidFill>
                  <a:srgbClr val="000000"/>
                </a:solidFill>
                <a:latin typeface="Calibri"/>
              </a:endParaRPr>
            </a:p>
          </p:txBody>
        </p:sp>
        <p:pic>
          <p:nvPicPr>
            <p:cNvPr id="603" name="Google Shape;939;p76"/>
            <p:cNvPicPr/>
            <p:nvPr/>
          </p:nvPicPr>
          <p:blipFill>
            <a:blip r:embed="rId4"/>
            <a:stretch/>
          </p:blipFill>
          <p:spPr>
            <a:xfrm>
              <a:off x="640080" y="2642760"/>
              <a:ext cx="217800" cy="221040"/>
            </a:xfrm>
            <a:prstGeom prst="rect">
              <a:avLst/>
            </a:prstGeom>
            <a:ln w="0">
              <a:noFill/>
            </a:ln>
          </p:spPr>
        </p:pic>
      </p:grpSp>
      <p:sp>
        <p:nvSpPr>
          <p:cNvPr id="604" name="Google Shape;940;p76"/>
          <p:cNvSpPr/>
          <p:nvPr/>
        </p:nvSpPr>
        <p:spPr>
          <a:xfrm>
            <a:off x="149040" y="1780560"/>
            <a:ext cx="217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1</a:t>
            </a:r>
            <a:endParaRPr lang="fr-FR" sz="1100" b="0" strike="noStrike" spc="-1">
              <a:solidFill>
                <a:srgbClr val="000000"/>
              </a:solidFill>
              <a:latin typeface="Calibri"/>
            </a:endParaRPr>
          </a:p>
        </p:txBody>
      </p:sp>
      <p:grpSp>
        <p:nvGrpSpPr>
          <p:cNvPr id="605" name="Google Shape;941;p76"/>
          <p:cNvGrpSpPr/>
          <p:nvPr/>
        </p:nvGrpSpPr>
        <p:grpSpPr>
          <a:xfrm>
            <a:off x="2596320" y="1369080"/>
            <a:ext cx="2272680" cy="3114360"/>
            <a:chOff x="2596320" y="1369080"/>
            <a:chExt cx="2272680" cy="3114360"/>
          </a:xfrm>
        </p:grpSpPr>
        <p:sp>
          <p:nvSpPr>
            <p:cNvPr id="606" name="Google Shape;942;p76"/>
            <p:cNvSpPr/>
            <p:nvPr/>
          </p:nvSpPr>
          <p:spPr>
            <a:xfrm>
              <a:off x="2596320" y="3348000"/>
              <a:ext cx="2272680" cy="113544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a:solidFill>
                    <a:schemeClr val="lt1"/>
                  </a:solidFill>
                  <a:latin typeface="Arial"/>
                  <a:ea typeface="Arial"/>
                </a:rPr>
                <a:t>👉 Faire une recherche dans le « store »</a:t>
              </a: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1400" b="0" strike="noStrike" spc="-1">
                  <a:solidFill>
                    <a:schemeClr val="lt1"/>
                  </a:solidFill>
                  <a:latin typeface="Arial"/>
                  <a:ea typeface="Arial"/>
                </a:rPr>
                <a:t>👉 Choisir l’application « Pronote »</a:t>
              </a:r>
              <a:endParaRPr lang="fr-FR" sz="1400" b="0" strike="noStrike" spc="-1">
                <a:solidFill>
                  <a:srgbClr val="000000"/>
                </a:solidFill>
                <a:latin typeface="Calibri"/>
              </a:endParaRPr>
            </a:p>
          </p:txBody>
        </p:sp>
        <p:pic>
          <p:nvPicPr>
            <p:cNvPr id="607" name="Google Shape;943;p76"/>
            <p:cNvPicPr/>
            <p:nvPr/>
          </p:nvPicPr>
          <p:blipFill>
            <a:blip r:embed="rId5"/>
            <a:srcRect l="79" r="-79" b="55493"/>
            <a:stretch/>
          </p:blipFill>
          <p:spPr>
            <a:xfrm>
              <a:off x="2682720" y="1369080"/>
              <a:ext cx="1970280" cy="1940760"/>
            </a:xfrm>
            <a:prstGeom prst="rect">
              <a:avLst/>
            </a:prstGeom>
            <a:ln w="9525">
              <a:solidFill>
                <a:srgbClr val="03989E"/>
              </a:solidFill>
              <a:round/>
            </a:ln>
          </p:spPr>
        </p:pic>
        <p:sp>
          <p:nvSpPr>
            <p:cNvPr id="608" name="Google Shape;944;p76"/>
            <p:cNvSpPr/>
            <p:nvPr/>
          </p:nvSpPr>
          <p:spPr>
            <a:xfrm>
              <a:off x="2795400" y="1540440"/>
              <a:ext cx="1751400" cy="300240"/>
            </a:xfrm>
            <a:prstGeom prst="ellipse">
              <a:avLst/>
            </a:prstGeom>
            <a:noFill/>
            <a:ln w="19050">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609" name="Google Shape;945;p76"/>
            <p:cNvCxnSpPr/>
            <p:nvPr/>
          </p:nvCxnSpPr>
          <p:spPr>
            <a:xfrm flipV="1">
              <a:off x="2795040" y="1780200"/>
              <a:ext cx="138240" cy="1567080"/>
            </a:xfrm>
            <a:prstGeom prst="straightConnector1">
              <a:avLst/>
            </a:prstGeom>
            <a:ln w="38100">
              <a:solidFill>
                <a:srgbClr val="03989E"/>
              </a:solidFill>
              <a:miter/>
              <a:tailEnd type="triangle" w="med" len="med"/>
            </a:ln>
          </p:spPr>
        </p:cxnSp>
        <p:sp>
          <p:nvSpPr>
            <p:cNvPr id="610" name="Google Shape;946;p76"/>
            <p:cNvSpPr/>
            <p:nvPr/>
          </p:nvSpPr>
          <p:spPr>
            <a:xfrm>
              <a:off x="2733120" y="1377000"/>
              <a:ext cx="217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2</a:t>
              </a:r>
              <a:endParaRPr lang="fr-FR" sz="1100" b="0" strike="noStrike" spc="-1">
                <a:solidFill>
                  <a:srgbClr val="000000"/>
                </a:solidFill>
                <a:latin typeface="Calibri"/>
              </a:endParaRPr>
            </a:p>
          </p:txBody>
        </p:sp>
      </p:grpSp>
      <p:cxnSp>
        <p:nvCxnSpPr>
          <p:cNvPr id="611" name="Google Shape;947;p76"/>
          <p:cNvCxnSpPr/>
          <p:nvPr/>
        </p:nvCxnSpPr>
        <p:spPr>
          <a:xfrm>
            <a:off x="2414160" y="983160"/>
            <a:ext cx="4680" cy="3717360"/>
          </a:xfrm>
          <a:prstGeom prst="straightConnector1">
            <a:avLst/>
          </a:prstGeom>
          <a:ln w="19050">
            <a:solidFill>
              <a:srgbClr val="03989E"/>
            </a:solidFill>
            <a:prstDash val="lgDashDot"/>
            <a:miter/>
          </a:ln>
        </p:spPr>
      </p:cxnSp>
      <p:pic>
        <p:nvPicPr>
          <p:cNvPr id="612" name="Google Shape;948;p76"/>
          <p:cNvPicPr/>
          <p:nvPr/>
        </p:nvPicPr>
        <p:blipFill>
          <a:blip r:embed="rId6"/>
          <a:srcRect t="10746"/>
          <a:stretch/>
        </p:blipFill>
        <p:spPr>
          <a:xfrm>
            <a:off x="7096320" y="847440"/>
            <a:ext cx="1765080" cy="3501360"/>
          </a:xfrm>
          <a:prstGeom prst="rect">
            <a:avLst/>
          </a:prstGeom>
          <a:ln w="9525">
            <a:solidFill>
              <a:srgbClr val="03989E"/>
            </a:solidFill>
            <a:round/>
          </a:ln>
        </p:spPr>
      </p:pic>
      <p:cxnSp>
        <p:nvCxnSpPr>
          <p:cNvPr id="613" name="Google Shape;949;p76"/>
          <p:cNvCxnSpPr>
            <a:stCxn id="614" idx="3"/>
            <a:endCxn id="615" idx="2"/>
          </p:cNvCxnSpPr>
          <p:nvPr/>
        </p:nvCxnSpPr>
        <p:spPr>
          <a:xfrm flipV="1">
            <a:off x="7029720" y="1812780"/>
            <a:ext cx="493200" cy="174280"/>
          </a:xfrm>
          <a:prstGeom prst="straightConnector1">
            <a:avLst/>
          </a:prstGeom>
          <a:ln w="38100">
            <a:solidFill>
              <a:srgbClr val="03989E"/>
            </a:solidFill>
            <a:miter/>
            <a:tailEnd type="triangle" w="med" len="med"/>
          </a:ln>
        </p:spPr>
      </p:cxnSp>
      <p:sp>
        <p:nvSpPr>
          <p:cNvPr id="614" name="Google Shape;950;p76"/>
          <p:cNvSpPr/>
          <p:nvPr/>
        </p:nvSpPr>
        <p:spPr>
          <a:xfrm>
            <a:off x="5406120" y="1629360"/>
            <a:ext cx="1623600" cy="715399"/>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dirty="0">
                <a:solidFill>
                  <a:schemeClr val="lt1"/>
                </a:solidFill>
                <a:latin typeface="Arial"/>
                <a:ea typeface="Arial"/>
              </a:rPr>
              <a:t>👉 Cliquer sur « installer », et on patiente un peu.</a:t>
            </a:r>
            <a:endParaRPr lang="fr-FR" sz="1400" b="0" strike="noStrike" spc="-1" dirty="0">
              <a:solidFill>
                <a:srgbClr val="000000"/>
              </a:solidFill>
              <a:latin typeface="Calibri"/>
            </a:endParaRPr>
          </a:p>
        </p:txBody>
      </p:sp>
      <p:sp>
        <p:nvSpPr>
          <p:cNvPr id="616" name="Google Shape;952;p76"/>
          <p:cNvSpPr/>
          <p:nvPr/>
        </p:nvSpPr>
        <p:spPr>
          <a:xfrm>
            <a:off x="6233760" y="4488840"/>
            <a:ext cx="1927440" cy="499955"/>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400" b="0" strike="noStrike" spc="-1" dirty="0">
                <a:solidFill>
                  <a:schemeClr val="lt1"/>
                </a:solidFill>
                <a:latin typeface="Arial"/>
                <a:ea typeface="Arial"/>
              </a:rPr>
              <a:t>💡 Elle apparaît sur votre bureau mobile.</a:t>
            </a:r>
            <a:endParaRPr lang="fr-FR" sz="1400" b="0" strike="noStrike" spc="-1" dirty="0">
              <a:solidFill>
                <a:srgbClr val="000000"/>
              </a:solidFill>
              <a:latin typeface="Calibri"/>
            </a:endParaRPr>
          </a:p>
        </p:txBody>
      </p:sp>
      <p:sp>
        <p:nvSpPr>
          <p:cNvPr id="615" name="Google Shape;951;p76"/>
          <p:cNvSpPr/>
          <p:nvPr/>
        </p:nvSpPr>
        <p:spPr>
          <a:xfrm>
            <a:off x="7522920" y="1715040"/>
            <a:ext cx="911520" cy="19548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17" name="Google Shape;953;p76"/>
          <p:cNvSpPr/>
          <p:nvPr/>
        </p:nvSpPr>
        <p:spPr>
          <a:xfrm>
            <a:off x="5450760" y="1294560"/>
            <a:ext cx="217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3</a:t>
            </a:r>
            <a:endParaRPr lang="fr-FR" sz="1100" b="0" strike="noStrike" spc="-1">
              <a:solidFill>
                <a:srgbClr val="000000"/>
              </a:solidFill>
              <a:latin typeface="Calibri"/>
            </a:endParaRPr>
          </a:p>
        </p:txBody>
      </p:sp>
      <p:cxnSp>
        <p:nvCxnSpPr>
          <p:cNvPr id="618" name="Google Shape;954;p76"/>
          <p:cNvCxnSpPr/>
          <p:nvPr/>
        </p:nvCxnSpPr>
        <p:spPr>
          <a:xfrm>
            <a:off x="5135760" y="1000440"/>
            <a:ext cx="4680" cy="3717360"/>
          </a:xfrm>
          <a:prstGeom prst="straightConnector1">
            <a:avLst/>
          </a:prstGeom>
          <a:ln w="19050">
            <a:solidFill>
              <a:srgbClr val="03989E"/>
            </a:solidFill>
            <a:prstDash val="lgDashDot"/>
            <a:miter/>
          </a:ln>
        </p:spPr>
      </p:cxnSp>
      <p:sp>
        <p:nvSpPr>
          <p:cNvPr id="619" name="Google Shape;955;p76"/>
          <p:cNvSpPr/>
          <p:nvPr/>
        </p:nvSpPr>
        <p:spPr>
          <a:xfrm>
            <a:off x="6296400" y="4178880"/>
            <a:ext cx="217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4</a:t>
            </a:r>
            <a:endParaRPr lang="fr-FR" sz="1100" b="0" strike="noStrike" spc="-1">
              <a:solidFill>
                <a:srgbClr val="000000"/>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l’application !</a:t>
            </a:r>
            <a:endParaRPr lang="fr-FR" sz="3000" b="0" strike="noStrike" spc="-1" dirty="0">
              <a:solidFill>
                <a:schemeClr val="dk1"/>
              </a:solidFill>
              <a:latin typeface="Arial"/>
            </a:endParaRPr>
          </a:p>
        </p:txBody>
      </p:sp>
      <p:cxnSp>
        <p:nvCxnSpPr>
          <p:cNvPr id="621" name="Google Shape;964;p77"/>
          <p:cNvCxnSpPr/>
          <p:nvPr/>
        </p:nvCxnSpPr>
        <p:spPr>
          <a:xfrm>
            <a:off x="628560" y="747360"/>
            <a:ext cx="7887240" cy="720"/>
          </a:xfrm>
          <a:prstGeom prst="straightConnector1">
            <a:avLst/>
          </a:prstGeom>
          <a:ln w="76200">
            <a:solidFill>
              <a:srgbClr val="03989E"/>
            </a:solidFill>
            <a:miter/>
          </a:ln>
        </p:spPr>
      </p:cxnSp>
      <p:sp>
        <p:nvSpPr>
          <p:cNvPr id="622" name="PlaceHolder 2"/>
          <p:cNvSpPr>
            <a:spLocks noGrp="1"/>
          </p:cNvSpPr>
          <p:nvPr>
            <p:ph type="sldNum" idx="15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908C15F2-66A4-447A-B0AC-64BFEB335560}" type="slidenum">
              <a:rPr lang="fr" sz="900" b="0" strike="noStrike" spc="-1">
                <a:solidFill>
                  <a:srgbClr val="888888"/>
                </a:solidFill>
                <a:latin typeface="Calibri"/>
                <a:ea typeface="Calibri"/>
              </a:rPr>
              <a:t>54</a:t>
            </a:fld>
            <a:endParaRPr lang="fr-FR" sz="900" b="0" strike="noStrike" spc="-1">
              <a:solidFill>
                <a:srgbClr val="000000"/>
              </a:solidFill>
              <a:latin typeface="Calibri"/>
            </a:endParaRPr>
          </a:p>
        </p:txBody>
      </p:sp>
      <p:sp>
        <p:nvSpPr>
          <p:cNvPr id="623" name="PlaceHolder 3"/>
          <p:cNvSpPr>
            <a:spLocks noGrp="1"/>
          </p:cNvSpPr>
          <p:nvPr>
            <p:ph type="ftr" idx="153"/>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624" name="Google Shape;967;p77"/>
          <p:cNvSpPr/>
          <p:nvPr/>
        </p:nvSpPr>
        <p:spPr>
          <a:xfrm>
            <a:off x="141480" y="1336680"/>
            <a:ext cx="4311360" cy="35884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Comment paramétrer l’application ?</a:t>
            </a:r>
            <a:endParaRPr lang="fr-FR" sz="21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👉Connectez-vous au site de l’ENT sur un ordinateur</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Cliquez sur le QR code</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Choisissez un code provisoire à 4 chiffres</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Validez</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Cela vous crée un QR code personnel, </a:t>
            </a: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valable 10 minutes </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a:p>
            <a:pPr algn="ctr" defTabSz="914400">
              <a:lnSpc>
                <a:spcPct val="100000"/>
              </a:lnSpc>
              <a:tabLst>
                <a:tab pos="0" algn="l"/>
              </a:tabLst>
            </a:pPr>
            <a:r>
              <a:rPr lang="fr" sz="1500" b="0" strike="noStrike" spc="-1">
                <a:solidFill>
                  <a:schemeClr val="dk1"/>
                </a:solidFill>
                <a:latin typeface="Calibri"/>
                <a:ea typeface="Calibri"/>
              </a:rPr>
              <a:t>👉 Ouvrez l’application sur votre smartphone</a:t>
            </a:r>
            <a:endParaRPr lang="fr-FR" sz="1500" b="0" strike="noStrike" spc="-1">
              <a:solidFill>
                <a:srgbClr val="000000"/>
              </a:solidFill>
              <a:latin typeface="Calibri"/>
            </a:endParaRPr>
          </a:p>
          <a:p>
            <a:pPr algn="ctr" defTabSz="914400">
              <a:lnSpc>
                <a:spcPct val="100000"/>
              </a:lnSpc>
              <a:tabLst>
                <a:tab pos="0" algn="l"/>
              </a:tabLst>
            </a:pPr>
            <a:endParaRPr lang="fr-FR" sz="1500" b="0" strike="noStrike" spc="-1">
              <a:solidFill>
                <a:srgbClr val="000000"/>
              </a:solidFill>
              <a:latin typeface="Calibri"/>
            </a:endParaRPr>
          </a:p>
        </p:txBody>
      </p:sp>
      <p:grpSp>
        <p:nvGrpSpPr>
          <p:cNvPr id="626" name="Google Shape;969;p77"/>
          <p:cNvGrpSpPr/>
          <p:nvPr/>
        </p:nvGrpSpPr>
        <p:grpSpPr>
          <a:xfrm>
            <a:off x="4455720" y="1336680"/>
            <a:ext cx="4246560" cy="2199960"/>
            <a:chOff x="4455720" y="1336680"/>
            <a:chExt cx="4246560" cy="2199960"/>
          </a:xfrm>
        </p:grpSpPr>
        <p:pic>
          <p:nvPicPr>
            <p:cNvPr id="627" name="Google Shape;970;p77"/>
            <p:cNvPicPr/>
            <p:nvPr/>
          </p:nvPicPr>
          <p:blipFill>
            <a:blip r:embed="rId3"/>
            <a:srcRect l="30307"/>
            <a:stretch/>
          </p:blipFill>
          <p:spPr>
            <a:xfrm>
              <a:off x="4455720" y="1336680"/>
              <a:ext cx="4246560" cy="2199960"/>
            </a:xfrm>
            <a:prstGeom prst="rect">
              <a:avLst/>
            </a:prstGeom>
            <a:ln w="9525">
              <a:solidFill>
                <a:srgbClr val="03989E"/>
              </a:solidFill>
              <a:round/>
            </a:ln>
          </p:spPr>
        </p:pic>
        <p:sp>
          <p:nvSpPr>
            <p:cNvPr id="628" name="Google Shape;971;p77"/>
            <p:cNvSpPr/>
            <p:nvPr/>
          </p:nvSpPr>
          <p:spPr>
            <a:xfrm>
              <a:off x="4768920" y="1474200"/>
              <a:ext cx="236160" cy="26496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629" name="Google Shape;972;p77"/>
            <p:cNvCxnSpPr/>
            <p:nvPr/>
          </p:nvCxnSpPr>
          <p:spPr>
            <a:xfrm>
              <a:off x="5005440" y="1662120"/>
              <a:ext cx="278280" cy="155880"/>
            </a:xfrm>
            <a:prstGeom prst="straightConnector1">
              <a:avLst/>
            </a:prstGeom>
            <a:ln w="28575">
              <a:solidFill>
                <a:srgbClr val="03989E"/>
              </a:solidFill>
              <a:miter/>
              <a:tailEnd type="triangle" w="med" len="med"/>
            </a:ln>
          </p:spPr>
        </p:cxnSp>
      </p:grpSp>
      <p:cxnSp>
        <p:nvCxnSpPr>
          <p:cNvPr id="630" name="Google Shape;973;p77"/>
          <p:cNvCxnSpPr/>
          <p:nvPr/>
        </p:nvCxnSpPr>
        <p:spPr>
          <a:xfrm flipV="1">
            <a:off x="4071600" y="2653920"/>
            <a:ext cx="2629800" cy="275400"/>
          </a:xfrm>
          <a:prstGeom prst="straightConnector1">
            <a:avLst/>
          </a:prstGeom>
          <a:ln w="28575">
            <a:solidFill>
              <a:srgbClr val="03989E"/>
            </a:solidFill>
            <a:miter/>
            <a:tailEnd type="triangle" w="med" len="med"/>
          </a:ln>
        </p:spPr>
      </p:cxnSp>
      <p:sp>
        <p:nvSpPr>
          <p:cNvPr id="631" name="Google Shape;974;p77"/>
          <p:cNvSpPr/>
          <p:nvPr/>
        </p:nvSpPr>
        <p:spPr>
          <a:xfrm>
            <a:off x="7813800" y="2786040"/>
            <a:ext cx="636480" cy="26496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632" name="Google Shape;975;p77"/>
          <p:cNvCxnSpPr>
            <a:endCxn id="628" idx="3"/>
          </p:cNvCxnSpPr>
          <p:nvPr/>
        </p:nvCxnSpPr>
        <p:spPr>
          <a:xfrm flipV="1">
            <a:off x="3850200" y="1700640"/>
            <a:ext cx="953640" cy="816840"/>
          </a:xfrm>
          <a:prstGeom prst="straightConnector1">
            <a:avLst/>
          </a:prstGeom>
          <a:ln w="28575">
            <a:solidFill>
              <a:srgbClr val="03989E"/>
            </a:solidFill>
            <a:miter/>
            <a:tailEnd type="triangle" w="med" len="med"/>
          </a:ln>
        </p:spPr>
      </p:cxnSp>
      <p:cxnSp>
        <p:nvCxnSpPr>
          <p:cNvPr id="633" name="Google Shape;976;p77"/>
          <p:cNvCxnSpPr>
            <a:endCxn id="631" idx="2"/>
          </p:cNvCxnSpPr>
          <p:nvPr/>
        </p:nvCxnSpPr>
        <p:spPr>
          <a:xfrm flipV="1">
            <a:off x="2828520" y="2918520"/>
            <a:ext cx="4985640" cy="520560"/>
          </a:xfrm>
          <a:prstGeom prst="straightConnector1">
            <a:avLst/>
          </a:prstGeom>
          <a:ln w="28575">
            <a:solidFill>
              <a:srgbClr val="03989E"/>
            </a:solidFill>
            <a:miter/>
            <a:tailEnd type="triangle" w="med" len="med"/>
          </a:ln>
        </p:spPr>
      </p:cxnSp>
      <p:pic>
        <p:nvPicPr>
          <p:cNvPr id="634" name="Google Shape;977;p77"/>
          <p:cNvPicPr/>
          <p:nvPr/>
        </p:nvPicPr>
        <p:blipFill>
          <a:blip r:embed="rId4"/>
          <a:stretch/>
        </p:blipFill>
        <p:spPr>
          <a:xfrm>
            <a:off x="4690440" y="3781800"/>
            <a:ext cx="1764720" cy="983520"/>
          </a:xfrm>
          <a:prstGeom prst="rect">
            <a:avLst/>
          </a:prstGeom>
          <a:ln w="9525">
            <a:solidFill>
              <a:srgbClr val="03989E"/>
            </a:solidFill>
            <a:round/>
          </a:ln>
        </p:spPr>
      </p:pic>
      <p:cxnSp>
        <p:nvCxnSpPr>
          <p:cNvPr id="635" name="Google Shape;978;p77"/>
          <p:cNvCxnSpPr/>
          <p:nvPr/>
        </p:nvCxnSpPr>
        <p:spPr>
          <a:xfrm>
            <a:off x="3252960" y="4054680"/>
            <a:ext cx="1550880" cy="209520"/>
          </a:xfrm>
          <a:prstGeom prst="straightConnector1">
            <a:avLst/>
          </a:prstGeom>
          <a:ln w="28575">
            <a:solidFill>
              <a:srgbClr val="03989E"/>
            </a:solidFill>
            <a:miter/>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l’application !</a:t>
            </a:r>
            <a:endParaRPr lang="fr-FR" sz="3000" b="0" strike="noStrike" spc="-1" dirty="0">
              <a:solidFill>
                <a:schemeClr val="dk1"/>
              </a:solidFill>
              <a:latin typeface="Arial"/>
            </a:endParaRPr>
          </a:p>
        </p:txBody>
      </p:sp>
      <p:cxnSp>
        <p:nvCxnSpPr>
          <p:cNvPr id="637" name="Google Shape;987;p78"/>
          <p:cNvCxnSpPr/>
          <p:nvPr/>
        </p:nvCxnSpPr>
        <p:spPr>
          <a:xfrm>
            <a:off x="628560" y="747360"/>
            <a:ext cx="7887240" cy="720"/>
          </a:xfrm>
          <a:prstGeom prst="straightConnector1">
            <a:avLst/>
          </a:prstGeom>
          <a:ln w="76200">
            <a:solidFill>
              <a:srgbClr val="03989E"/>
            </a:solidFill>
            <a:miter/>
          </a:ln>
        </p:spPr>
      </p:cxnSp>
      <p:sp>
        <p:nvSpPr>
          <p:cNvPr id="638" name="PlaceHolder 2"/>
          <p:cNvSpPr>
            <a:spLocks noGrp="1"/>
          </p:cNvSpPr>
          <p:nvPr>
            <p:ph type="sldNum" idx="15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2031967-FB82-4528-8155-C6AB7C0ACF0A}" type="slidenum">
              <a:rPr lang="fr" sz="900" b="0" strike="noStrike" spc="-1">
                <a:solidFill>
                  <a:srgbClr val="888888"/>
                </a:solidFill>
                <a:latin typeface="Calibri"/>
                <a:ea typeface="Calibri"/>
              </a:rPr>
              <a:t>55</a:t>
            </a:fld>
            <a:endParaRPr lang="fr-FR" sz="900" b="0" strike="noStrike" spc="-1">
              <a:solidFill>
                <a:srgbClr val="000000"/>
              </a:solidFill>
              <a:latin typeface="Calibri"/>
            </a:endParaRPr>
          </a:p>
        </p:txBody>
      </p:sp>
      <p:sp>
        <p:nvSpPr>
          <p:cNvPr id="639" name="PlaceHolder 3"/>
          <p:cNvSpPr>
            <a:spLocks noGrp="1"/>
          </p:cNvSpPr>
          <p:nvPr>
            <p:ph type="ftr" idx="15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cxnSp>
        <p:nvCxnSpPr>
          <p:cNvPr id="641" name="Google Shape;991;p78"/>
          <p:cNvCxnSpPr/>
          <p:nvPr/>
        </p:nvCxnSpPr>
        <p:spPr>
          <a:xfrm flipV="1">
            <a:off x="7490520" y="239760"/>
            <a:ext cx="842400" cy="348840"/>
          </a:xfrm>
          <a:prstGeom prst="straightConnector1">
            <a:avLst/>
          </a:prstGeom>
          <a:ln w="28575">
            <a:solidFill>
              <a:srgbClr val="03989E"/>
            </a:solidFill>
            <a:miter/>
            <a:tailEnd type="triangle" w="med" len="med"/>
          </a:ln>
        </p:spPr>
      </p:cxnSp>
      <p:pic>
        <p:nvPicPr>
          <p:cNvPr id="642" name="Google Shape;992;p78"/>
          <p:cNvPicPr/>
          <p:nvPr/>
        </p:nvPicPr>
        <p:blipFill>
          <a:blip r:embed="rId3"/>
          <a:srcRect l="11108" t="9997" r="11591" b="21161"/>
          <a:stretch/>
        </p:blipFill>
        <p:spPr>
          <a:xfrm>
            <a:off x="173880" y="1276560"/>
            <a:ext cx="1788480" cy="3539880"/>
          </a:xfrm>
          <a:prstGeom prst="rect">
            <a:avLst/>
          </a:prstGeom>
          <a:ln w="9525">
            <a:solidFill>
              <a:srgbClr val="03989E"/>
            </a:solidFill>
            <a:round/>
          </a:ln>
        </p:spPr>
      </p:pic>
      <p:sp>
        <p:nvSpPr>
          <p:cNvPr id="643" name="Google Shape;993;p78"/>
          <p:cNvSpPr/>
          <p:nvPr/>
        </p:nvSpPr>
        <p:spPr>
          <a:xfrm>
            <a:off x="-77040" y="750600"/>
            <a:ext cx="2278080" cy="5252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Acceptez les conditions générales d’utilisation</a:t>
            </a:r>
            <a:endParaRPr lang="fr-FR" sz="1500" b="0" strike="noStrike" spc="-1">
              <a:solidFill>
                <a:srgbClr val="000000"/>
              </a:solidFill>
              <a:latin typeface="Calibri"/>
            </a:endParaRPr>
          </a:p>
        </p:txBody>
      </p:sp>
      <p:cxnSp>
        <p:nvCxnSpPr>
          <p:cNvPr id="644" name="Google Shape;994;p78"/>
          <p:cNvCxnSpPr/>
          <p:nvPr/>
        </p:nvCxnSpPr>
        <p:spPr>
          <a:xfrm>
            <a:off x="2156760" y="870840"/>
            <a:ext cx="15480" cy="4056120"/>
          </a:xfrm>
          <a:prstGeom prst="straightConnector1">
            <a:avLst/>
          </a:prstGeom>
          <a:ln w="19050">
            <a:solidFill>
              <a:srgbClr val="03989E"/>
            </a:solidFill>
            <a:prstDash val="lgDashDot"/>
            <a:miter/>
          </a:ln>
        </p:spPr>
      </p:cxnSp>
      <p:sp>
        <p:nvSpPr>
          <p:cNvPr id="645" name="Google Shape;995;p78"/>
          <p:cNvSpPr/>
          <p:nvPr/>
        </p:nvSpPr>
        <p:spPr>
          <a:xfrm>
            <a:off x="1586880" y="4098240"/>
            <a:ext cx="300600" cy="1976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46" name="Google Shape;996;p78"/>
          <p:cNvSpPr/>
          <p:nvPr/>
        </p:nvSpPr>
        <p:spPr>
          <a:xfrm>
            <a:off x="937800" y="4587840"/>
            <a:ext cx="1033200" cy="1976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47" name="Google Shape;997;p78"/>
          <p:cNvSpPr/>
          <p:nvPr/>
        </p:nvSpPr>
        <p:spPr>
          <a:xfrm>
            <a:off x="2018880" y="704160"/>
            <a:ext cx="2278080" cy="5252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Cliquez sur le + , puis sur « flasher le QR code »</a:t>
            </a:r>
            <a:endParaRPr lang="fr-FR" sz="1500" b="0" strike="noStrike" spc="-1">
              <a:solidFill>
                <a:srgbClr val="000000"/>
              </a:solidFill>
              <a:latin typeface="Calibri"/>
            </a:endParaRPr>
          </a:p>
        </p:txBody>
      </p:sp>
      <p:pic>
        <p:nvPicPr>
          <p:cNvPr id="648" name="Google Shape;998;p78"/>
          <p:cNvPicPr/>
          <p:nvPr/>
        </p:nvPicPr>
        <p:blipFill>
          <a:blip r:embed="rId4"/>
          <a:srcRect l="86882" t="93903" r="2063" b="550"/>
          <a:stretch/>
        </p:blipFill>
        <p:spPr>
          <a:xfrm>
            <a:off x="3551040" y="777240"/>
            <a:ext cx="168120" cy="186840"/>
          </a:xfrm>
          <a:prstGeom prst="rect">
            <a:avLst/>
          </a:prstGeom>
          <a:ln w="0">
            <a:noFill/>
          </a:ln>
        </p:spPr>
      </p:pic>
      <p:cxnSp>
        <p:nvCxnSpPr>
          <p:cNvPr id="649" name="Google Shape;999;p78"/>
          <p:cNvCxnSpPr/>
          <p:nvPr/>
        </p:nvCxnSpPr>
        <p:spPr>
          <a:xfrm>
            <a:off x="4192920" y="817920"/>
            <a:ext cx="12960" cy="3999600"/>
          </a:xfrm>
          <a:prstGeom prst="straightConnector1">
            <a:avLst/>
          </a:prstGeom>
          <a:ln w="19050">
            <a:solidFill>
              <a:srgbClr val="03989E"/>
            </a:solidFill>
            <a:prstDash val="lgDashDot"/>
            <a:miter/>
          </a:ln>
        </p:spPr>
      </p:cxnSp>
      <p:pic>
        <p:nvPicPr>
          <p:cNvPr id="650" name="Google Shape;1000;p78"/>
          <p:cNvPicPr/>
          <p:nvPr/>
        </p:nvPicPr>
        <p:blipFill>
          <a:blip r:embed="rId5"/>
          <a:srcRect l="10793" t="10009" r="11276" b="20317"/>
          <a:stretch/>
        </p:blipFill>
        <p:spPr>
          <a:xfrm>
            <a:off x="2269800" y="1264680"/>
            <a:ext cx="1802880" cy="3582360"/>
          </a:xfrm>
          <a:prstGeom prst="rect">
            <a:avLst/>
          </a:prstGeom>
          <a:ln w="9525">
            <a:solidFill>
              <a:srgbClr val="03989E"/>
            </a:solidFill>
            <a:round/>
          </a:ln>
        </p:spPr>
      </p:pic>
      <p:sp>
        <p:nvSpPr>
          <p:cNvPr id="651" name="Google Shape;1001;p78"/>
          <p:cNvSpPr/>
          <p:nvPr/>
        </p:nvSpPr>
        <p:spPr>
          <a:xfrm>
            <a:off x="2336400" y="1873440"/>
            <a:ext cx="1636920" cy="81720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52" name="Google Shape;1002;p78"/>
          <p:cNvSpPr/>
          <p:nvPr/>
        </p:nvSpPr>
        <p:spPr>
          <a:xfrm>
            <a:off x="28080" y="810000"/>
            <a:ext cx="2718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1</a:t>
            </a:r>
            <a:endParaRPr lang="fr-FR" sz="1100" b="0" strike="noStrike" spc="-1">
              <a:solidFill>
                <a:srgbClr val="000000"/>
              </a:solidFill>
              <a:latin typeface="Calibri"/>
            </a:endParaRPr>
          </a:p>
        </p:txBody>
      </p:sp>
      <p:sp>
        <p:nvSpPr>
          <p:cNvPr id="653" name="Google Shape;1003;p78"/>
          <p:cNvSpPr/>
          <p:nvPr/>
        </p:nvSpPr>
        <p:spPr>
          <a:xfrm>
            <a:off x="2211480" y="781560"/>
            <a:ext cx="26784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2</a:t>
            </a:r>
            <a:endParaRPr lang="fr-FR" sz="1100" b="0" strike="noStrike" spc="-1">
              <a:solidFill>
                <a:srgbClr val="000000"/>
              </a:solidFill>
              <a:latin typeface="Calibri"/>
            </a:endParaRPr>
          </a:p>
        </p:txBody>
      </p:sp>
      <p:sp>
        <p:nvSpPr>
          <p:cNvPr id="654" name="Google Shape;1004;p78"/>
          <p:cNvSpPr/>
          <p:nvPr/>
        </p:nvSpPr>
        <p:spPr>
          <a:xfrm>
            <a:off x="2364480" y="3685680"/>
            <a:ext cx="1670400" cy="75384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Flashez le QR code (présent sur votre ordinateur)</a:t>
            </a:r>
            <a:endParaRPr lang="fr-FR" sz="1500" b="0" strike="noStrike" spc="-1">
              <a:solidFill>
                <a:srgbClr val="000000"/>
              </a:solidFill>
              <a:latin typeface="Calibri"/>
            </a:endParaRPr>
          </a:p>
        </p:txBody>
      </p:sp>
      <p:sp>
        <p:nvSpPr>
          <p:cNvPr id="655" name="Google Shape;1005;p78"/>
          <p:cNvSpPr/>
          <p:nvPr/>
        </p:nvSpPr>
        <p:spPr>
          <a:xfrm>
            <a:off x="2517120" y="3709080"/>
            <a:ext cx="27432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3</a:t>
            </a:r>
            <a:endParaRPr lang="fr-FR" sz="1100" b="0" strike="noStrike" spc="-1">
              <a:solidFill>
                <a:srgbClr val="000000"/>
              </a:solidFill>
              <a:latin typeface="Calibri"/>
            </a:endParaRPr>
          </a:p>
        </p:txBody>
      </p:sp>
      <p:pic>
        <p:nvPicPr>
          <p:cNvPr id="656" name="Google Shape;1006;p78"/>
          <p:cNvPicPr/>
          <p:nvPr/>
        </p:nvPicPr>
        <p:blipFill>
          <a:blip r:embed="rId6"/>
          <a:srcRect l="10955" t="10800" r="11108" b="65018"/>
          <a:stretch/>
        </p:blipFill>
        <p:spPr>
          <a:xfrm>
            <a:off x="4346280" y="2506680"/>
            <a:ext cx="1802880" cy="1242000"/>
          </a:xfrm>
          <a:prstGeom prst="rect">
            <a:avLst/>
          </a:prstGeom>
          <a:ln w="0">
            <a:noFill/>
          </a:ln>
        </p:spPr>
      </p:pic>
      <p:sp>
        <p:nvSpPr>
          <p:cNvPr id="657" name="Google Shape;1007;p78"/>
          <p:cNvSpPr/>
          <p:nvPr/>
        </p:nvSpPr>
        <p:spPr>
          <a:xfrm>
            <a:off x="4394520" y="1699200"/>
            <a:ext cx="1670400" cy="75384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Entrez le code que vous avez choisi</a:t>
            </a:r>
            <a:endParaRPr lang="fr-FR" sz="1500" b="0" strike="noStrike" spc="-1">
              <a:solidFill>
                <a:srgbClr val="000000"/>
              </a:solidFill>
              <a:latin typeface="Calibri"/>
            </a:endParaRPr>
          </a:p>
        </p:txBody>
      </p:sp>
      <p:sp>
        <p:nvSpPr>
          <p:cNvPr id="658" name="Google Shape;1008;p78"/>
          <p:cNvSpPr/>
          <p:nvPr/>
        </p:nvSpPr>
        <p:spPr>
          <a:xfrm>
            <a:off x="4543200" y="1734840"/>
            <a:ext cx="2466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4</a:t>
            </a:r>
            <a:endParaRPr lang="fr-FR" sz="1100" b="0" strike="noStrike" spc="-1">
              <a:solidFill>
                <a:srgbClr val="000000"/>
              </a:solidFill>
              <a:latin typeface="Calibri"/>
            </a:endParaRPr>
          </a:p>
        </p:txBody>
      </p:sp>
      <p:cxnSp>
        <p:nvCxnSpPr>
          <p:cNvPr id="659" name="Google Shape;1009;p78"/>
          <p:cNvCxnSpPr/>
          <p:nvPr/>
        </p:nvCxnSpPr>
        <p:spPr>
          <a:xfrm>
            <a:off x="6348960" y="817920"/>
            <a:ext cx="720" cy="4030560"/>
          </a:xfrm>
          <a:prstGeom prst="straightConnector1">
            <a:avLst/>
          </a:prstGeom>
          <a:ln w="19050">
            <a:solidFill>
              <a:srgbClr val="03989E"/>
            </a:solidFill>
            <a:prstDash val="lgDashDot"/>
            <a:miter/>
          </a:ln>
        </p:spPr>
      </p:cxnSp>
      <p:pic>
        <p:nvPicPr>
          <p:cNvPr id="660" name="Google Shape;1010;p78"/>
          <p:cNvPicPr/>
          <p:nvPr/>
        </p:nvPicPr>
        <p:blipFill>
          <a:blip r:embed="rId7"/>
          <a:srcRect r="640" b="38632"/>
          <a:stretch/>
        </p:blipFill>
        <p:spPr>
          <a:xfrm>
            <a:off x="7127280" y="1904040"/>
            <a:ext cx="1491120" cy="2046600"/>
          </a:xfrm>
          <a:prstGeom prst="rect">
            <a:avLst/>
          </a:prstGeom>
          <a:ln w="9525">
            <a:solidFill>
              <a:srgbClr val="03989E"/>
            </a:solidFill>
            <a:round/>
          </a:ln>
        </p:spPr>
      </p:pic>
      <p:sp>
        <p:nvSpPr>
          <p:cNvPr id="661" name="Google Shape;1011;p78"/>
          <p:cNvSpPr/>
          <p:nvPr/>
        </p:nvSpPr>
        <p:spPr>
          <a:xfrm>
            <a:off x="7040520" y="2626560"/>
            <a:ext cx="1487160" cy="26496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62" name="Google Shape;1012;p78"/>
          <p:cNvSpPr/>
          <p:nvPr/>
        </p:nvSpPr>
        <p:spPr>
          <a:xfrm>
            <a:off x="6760440" y="841320"/>
            <a:ext cx="2167200" cy="98244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Cliquez sur votre compte et acceptez d’être automatiquement connecté </a:t>
            </a:r>
            <a:endParaRPr lang="fr-FR" sz="1500" b="0" strike="noStrike" spc="-1">
              <a:solidFill>
                <a:srgbClr val="000000"/>
              </a:solidFill>
              <a:latin typeface="Calibri"/>
            </a:endParaRPr>
          </a:p>
        </p:txBody>
      </p:sp>
      <p:sp>
        <p:nvSpPr>
          <p:cNvPr id="663" name="Google Shape;1013;p78"/>
          <p:cNvSpPr/>
          <p:nvPr/>
        </p:nvSpPr>
        <p:spPr>
          <a:xfrm>
            <a:off x="6680880" y="3087720"/>
            <a:ext cx="2233440" cy="753840"/>
          </a:xfrm>
          <a:prstGeom prst="rect">
            <a:avLst/>
          </a:prstGeom>
          <a:solidFill>
            <a:srgbClr val="FFFFFF"/>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Vous êtes dans l’application Pronote pour votre enfant.</a:t>
            </a:r>
            <a:endParaRPr lang="fr-FR" sz="1500" b="0" strike="noStrike" spc="-1">
              <a:solidFill>
                <a:srgbClr val="000000"/>
              </a:solidFill>
              <a:latin typeface="Calibri"/>
            </a:endParaRPr>
          </a:p>
        </p:txBody>
      </p:sp>
      <p:sp>
        <p:nvSpPr>
          <p:cNvPr id="664" name="Google Shape;1014;p78"/>
          <p:cNvSpPr/>
          <p:nvPr/>
        </p:nvSpPr>
        <p:spPr>
          <a:xfrm>
            <a:off x="7040520" y="879120"/>
            <a:ext cx="246600" cy="23580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chemeClr val="lt1"/>
                </a:solidFill>
                <a:latin typeface="Calibri"/>
                <a:ea typeface="Calibri"/>
              </a:rPr>
              <a:t>5</a:t>
            </a:r>
            <a:endParaRPr lang="fr-FR" sz="1100" b="0" strike="noStrike" spc="-1">
              <a:solidFill>
                <a:srgbClr val="000000"/>
              </a:solidFill>
              <a:latin typeface="Calibri"/>
            </a:endParaRPr>
          </a:p>
        </p:txBody>
      </p:sp>
      <p:sp>
        <p:nvSpPr>
          <p:cNvPr id="665" name="Google Shape;1015;p78"/>
          <p:cNvSpPr/>
          <p:nvPr/>
        </p:nvSpPr>
        <p:spPr>
          <a:xfrm>
            <a:off x="6667560" y="4015080"/>
            <a:ext cx="2233440" cy="75384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500" b="0" strike="noStrike" spc="-1">
                <a:solidFill>
                  <a:schemeClr val="dk1"/>
                </a:solidFill>
                <a:latin typeface="Calibri"/>
                <a:ea typeface="Calibri"/>
              </a:rPr>
              <a:t>💡 </a:t>
            </a:r>
            <a:r>
              <a:rPr lang="fr" sz="1500" b="0" strike="noStrike" spc="-1">
                <a:solidFill>
                  <a:schemeClr val="lt1"/>
                </a:solidFill>
                <a:latin typeface="Calibri"/>
                <a:ea typeface="Calibri"/>
              </a:rPr>
              <a:t>Les prochaines fois, vous arrivez directement à l’étape </a:t>
            </a:r>
            <a:endParaRPr lang="fr-FR" sz="1500" b="0" strike="noStrike" spc="-1">
              <a:solidFill>
                <a:srgbClr val="000000"/>
              </a:solidFill>
              <a:latin typeface="Calibri"/>
            </a:endParaRPr>
          </a:p>
        </p:txBody>
      </p:sp>
      <p:sp>
        <p:nvSpPr>
          <p:cNvPr id="666" name="Google Shape;1016;p78"/>
          <p:cNvSpPr/>
          <p:nvPr/>
        </p:nvSpPr>
        <p:spPr>
          <a:xfrm>
            <a:off x="8084880" y="4515480"/>
            <a:ext cx="246600" cy="235800"/>
          </a:xfrm>
          <a:prstGeom prst="rect">
            <a:avLst/>
          </a:prstGeom>
          <a:solidFill>
            <a:srgbClr val="FFFFFF"/>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100" b="1" strike="noStrike" spc="-1">
                <a:solidFill>
                  <a:srgbClr val="03989E"/>
                </a:solidFill>
                <a:latin typeface="Calibri"/>
                <a:ea typeface="Calibri"/>
              </a:rPr>
              <a:t>5</a:t>
            </a:r>
            <a:endParaRPr lang="fr-FR" sz="1100" b="0" strike="noStrike" spc="-1">
              <a:solidFill>
                <a:srgbClr val="000000"/>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PlaceHolder 1"/>
          <p:cNvSpPr>
            <a:spLocks noGrp="1"/>
          </p:cNvSpPr>
          <p:nvPr>
            <p:ph type="title"/>
          </p:nvPr>
        </p:nvSpPr>
        <p:spPr>
          <a:xfrm>
            <a:off x="628560" y="-7812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dirty="0">
                <a:solidFill>
                  <a:srgbClr val="03989E"/>
                </a:solidFill>
                <a:latin typeface="Calibri"/>
                <a:ea typeface="Calibri"/>
              </a:rPr>
              <a:t>Pronote</a:t>
            </a:r>
            <a:r>
              <a:rPr lang="fr" sz="3000" b="0" strike="noStrike" spc="-1" dirty="0">
                <a:solidFill>
                  <a:schemeClr val="dk1"/>
                </a:solidFill>
                <a:latin typeface="Calibri"/>
                <a:ea typeface="Calibri"/>
              </a:rPr>
              <a:t>, l’application !</a:t>
            </a:r>
            <a:endParaRPr lang="fr-FR" sz="3000" b="0" strike="noStrike" spc="-1" dirty="0">
              <a:solidFill>
                <a:schemeClr val="dk1"/>
              </a:solidFill>
              <a:latin typeface="Arial"/>
            </a:endParaRPr>
          </a:p>
        </p:txBody>
      </p:sp>
      <p:cxnSp>
        <p:nvCxnSpPr>
          <p:cNvPr id="668" name="Google Shape;1025;p79"/>
          <p:cNvCxnSpPr/>
          <p:nvPr/>
        </p:nvCxnSpPr>
        <p:spPr>
          <a:xfrm>
            <a:off x="617040" y="654480"/>
            <a:ext cx="7887240" cy="720"/>
          </a:xfrm>
          <a:prstGeom prst="straightConnector1">
            <a:avLst/>
          </a:prstGeom>
          <a:ln w="76200">
            <a:solidFill>
              <a:srgbClr val="03989E"/>
            </a:solidFill>
            <a:miter/>
          </a:ln>
        </p:spPr>
      </p:cxnSp>
      <p:sp>
        <p:nvSpPr>
          <p:cNvPr id="669" name="PlaceHolder 2"/>
          <p:cNvSpPr>
            <a:spLocks noGrp="1"/>
          </p:cNvSpPr>
          <p:nvPr>
            <p:ph type="sldNum" idx="15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BF39C369-758D-44AD-8BDE-F007BA73CBFA}" type="slidenum">
              <a:rPr lang="fr" sz="900" b="0" strike="noStrike" spc="-1">
                <a:solidFill>
                  <a:srgbClr val="888888"/>
                </a:solidFill>
                <a:latin typeface="Calibri"/>
                <a:ea typeface="Calibri"/>
              </a:rPr>
              <a:t>56</a:t>
            </a:fld>
            <a:endParaRPr lang="fr-FR" sz="900" b="0" strike="noStrike" spc="-1">
              <a:solidFill>
                <a:srgbClr val="000000"/>
              </a:solidFill>
              <a:latin typeface="Calibri"/>
            </a:endParaRPr>
          </a:p>
        </p:txBody>
      </p:sp>
      <p:sp>
        <p:nvSpPr>
          <p:cNvPr id="670" name="PlaceHolder 3"/>
          <p:cNvSpPr>
            <a:spLocks noGrp="1"/>
          </p:cNvSpPr>
          <p:nvPr>
            <p:ph type="ftr" idx="15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671" name="Google Shape;1028;p79"/>
          <p:cNvSpPr/>
          <p:nvPr/>
        </p:nvSpPr>
        <p:spPr>
          <a:xfrm>
            <a:off x="2407680" y="626040"/>
            <a:ext cx="4311360" cy="3880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100" b="0" strike="noStrike" spc="-1">
                <a:solidFill>
                  <a:schemeClr val="dk1"/>
                </a:solidFill>
                <a:latin typeface="Calibri"/>
                <a:ea typeface="Calibri"/>
              </a:rPr>
              <a:t>Ça ressemble à quoi ?</a:t>
            </a:r>
            <a:endParaRPr lang="fr-FR" sz="2100" b="0" strike="noStrike" spc="-1">
              <a:solidFill>
                <a:srgbClr val="000000"/>
              </a:solidFill>
              <a:latin typeface="Calibri"/>
            </a:endParaRPr>
          </a:p>
        </p:txBody>
      </p:sp>
      <p:pic>
        <p:nvPicPr>
          <p:cNvPr id="673" name="Google Shape;1030;p79"/>
          <p:cNvPicPr/>
          <p:nvPr/>
        </p:nvPicPr>
        <p:blipFill>
          <a:blip r:embed="rId3"/>
          <a:stretch/>
        </p:blipFill>
        <p:spPr>
          <a:xfrm>
            <a:off x="865440" y="747000"/>
            <a:ext cx="1831320" cy="4073400"/>
          </a:xfrm>
          <a:prstGeom prst="rect">
            <a:avLst/>
          </a:prstGeom>
          <a:ln w="0">
            <a:noFill/>
          </a:ln>
        </p:spPr>
      </p:pic>
      <p:pic>
        <p:nvPicPr>
          <p:cNvPr id="674" name="Google Shape;1031;p79"/>
          <p:cNvPicPr/>
          <p:nvPr/>
        </p:nvPicPr>
        <p:blipFill>
          <a:blip r:embed="rId4"/>
          <a:stretch/>
        </p:blipFill>
        <p:spPr>
          <a:xfrm>
            <a:off x="6278400" y="747000"/>
            <a:ext cx="1831320" cy="4073400"/>
          </a:xfrm>
          <a:prstGeom prst="rect">
            <a:avLst/>
          </a:prstGeom>
          <a:ln w="9525">
            <a:solidFill>
              <a:srgbClr val="03989E"/>
            </a:solidFill>
            <a:round/>
          </a:ln>
        </p:spPr>
      </p:pic>
      <p:sp>
        <p:nvSpPr>
          <p:cNvPr id="675" name="Google Shape;1032;p79"/>
          <p:cNvSpPr/>
          <p:nvPr/>
        </p:nvSpPr>
        <p:spPr>
          <a:xfrm>
            <a:off x="1236240" y="932400"/>
            <a:ext cx="765720" cy="172440"/>
          </a:xfrm>
          <a:prstGeom prst="rect">
            <a:avLst/>
          </a:prstGeom>
          <a:solidFill>
            <a:srgbClr val="00653D"/>
          </a:solidFill>
          <a:ln w="12700">
            <a:solidFill>
              <a:srgbClr val="00653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800" b="0" strike="noStrike" spc="-1">
                <a:solidFill>
                  <a:schemeClr val="lt1"/>
                </a:solidFill>
                <a:latin typeface="Calibri"/>
                <a:ea typeface="Calibri"/>
              </a:rPr>
              <a:t>NOM Prénom</a:t>
            </a:r>
            <a:endParaRPr lang="fr-FR" sz="800" b="0" strike="noStrike" spc="-1">
              <a:solidFill>
                <a:srgbClr val="000000"/>
              </a:solidFill>
              <a:latin typeface="Calibri"/>
            </a:endParaRPr>
          </a:p>
        </p:txBody>
      </p:sp>
      <p:sp>
        <p:nvSpPr>
          <p:cNvPr id="676" name="Google Shape;1033;p79"/>
          <p:cNvSpPr/>
          <p:nvPr/>
        </p:nvSpPr>
        <p:spPr>
          <a:xfrm>
            <a:off x="6677640" y="975960"/>
            <a:ext cx="1089720" cy="172440"/>
          </a:xfrm>
          <a:prstGeom prst="rect">
            <a:avLst/>
          </a:prstGeom>
          <a:solidFill>
            <a:srgbClr val="47484D"/>
          </a:solidFill>
          <a:ln w="12700">
            <a:solidFill>
              <a:srgbClr val="47484D"/>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r>
              <a:rPr lang="fr" sz="800" b="0" strike="noStrike" spc="-1">
                <a:solidFill>
                  <a:schemeClr val="lt1"/>
                </a:solidFill>
                <a:latin typeface="Calibri"/>
                <a:ea typeface="Calibri"/>
              </a:rPr>
              <a:t>NOM Prénom (classe)</a:t>
            </a:r>
            <a:endParaRPr lang="fr-FR" sz="800" b="0" strike="noStrike" spc="-1">
              <a:solidFill>
                <a:srgbClr val="000000"/>
              </a:solidFill>
              <a:latin typeface="Calibri"/>
            </a:endParaRPr>
          </a:p>
        </p:txBody>
      </p:sp>
      <p:cxnSp>
        <p:nvCxnSpPr>
          <p:cNvPr id="677" name="Google Shape;1034;p79"/>
          <p:cNvCxnSpPr>
            <a:stCxn id="678" idx="6"/>
            <a:endCxn id="679" idx="1"/>
          </p:cNvCxnSpPr>
          <p:nvPr/>
        </p:nvCxnSpPr>
        <p:spPr>
          <a:xfrm>
            <a:off x="2642040" y="1110960"/>
            <a:ext cx="1155960" cy="173160"/>
          </a:xfrm>
          <a:prstGeom prst="straightConnector1">
            <a:avLst/>
          </a:prstGeom>
          <a:ln w="28575">
            <a:solidFill>
              <a:srgbClr val="03989E"/>
            </a:solidFill>
            <a:miter/>
            <a:tailEnd type="triangle" w="med" len="med"/>
          </a:ln>
        </p:spPr>
      </p:cxnSp>
      <p:sp>
        <p:nvSpPr>
          <p:cNvPr id="678" name="Google Shape;1035;p79"/>
          <p:cNvSpPr/>
          <p:nvPr/>
        </p:nvSpPr>
        <p:spPr>
          <a:xfrm>
            <a:off x="2483640" y="1025280"/>
            <a:ext cx="158400" cy="17136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80" name="Google Shape;1037;p79"/>
          <p:cNvSpPr/>
          <p:nvPr/>
        </p:nvSpPr>
        <p:spPr>
          <a:xfrm>
            <a:off x="2298240" y="1023840"/>
            <a:ext cx="158400" cy="1724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cxnSp>
        <p:nvCxnSpPr>
          <p:cNvPr id="681" name="Google Shape;1038;p79"/>
          <p:cNvCxnSpPr>
            <a:stCxn id="680" idx="4"/>
            <a:endCxn id="682" idx="0"/>
          </p:cNvCxnSpPr>
          <p:nvPr/>
        </p:nvCxnSpPr>
        <p:spPr>
          <a:xfrm>
            <a:off x="2377440" y="1196280"/>
            <a:ext cx="1497960" cy="881280"/>
          </a:xfrm>
          <a:prstGeom prst="straightConnector1">
            <a:avLst/>
          </a:prstGeom>
          <a:ln w="28575">
            <a:solidFill>
              <a:srgbClr val="03989E"/>
            </a:solidFill>
            <a:miter/>
            <a:tailEnd type="triangle" w="med" len="med"/>
          </a:ln>
        </p:spPr>
      </p:cxnSp>
      <p:sp>
        <p:nvSpPr>
          <p:cNvPr id="682" name="Google Shape;1039;p79"/>
          <p:cNvSpPr/>
          <p:nvPr/>
        </p:nvSpPr>
        <p:spPr>
          <a:xfrm>
            <a:off x="2776320" y="2077560"/>
            <a:ext cx="2198160" cy="43840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dirty="0">
                <a:solidFill>
                  <a:schemeClr val="dk1"/>
                </a:solidFill>
                <a:latin typeface="Calibri"/>
                <a:ea typeface="Calibri"/>
              </a:rPr>
              <a:t>👉 pour revenir à la page d’accueil où que vous soyez</a:t>
            </a:r>
            <a:endParaRPr lang="fr-FR" sz="1200" b="0" strike="noStrike" spc="-1" dirty="0">
              <a:solidFill>
                <a:srgbClr val="000000"/>
              </a:solidFill>
              <a:latin typeface="Calibri"/>
            </a:endParaRPr>
          </a:p>
        </p:txBody>
      </p:sp>
      <p:sp>
        <p:nvSpPr>
          <p:cNvPr id="683" name="Google Shape;1040;p79"/>
          <p:cNvSpPr/>
          <p:nvPr/>
        </p:nvSpPr>
        <p:spPr>
          <a:xfrm>
            <a:off x="1236240" y="1110600"/>
            <a:ext cx="614880" cy="172440"/>
          </a:xfrm>
          <a:prstGeom prst="ellipse">
            <a:avLst/>
          </a:prstGeom>
          <a:noFill/>
          <a:ln w="28575">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679" name="Google Shape;1036;p79"/>
          <p:cNvSpPr/>
          <p:nvPr/>
        </p:nvSpPr>
        <p:spPr>
          <a:xfrm>
            <a:off x="3797640" y="1067040"/>
            <a:ext cx="1627560" cy="433800"/>
          </a:xfrm>
          <a:prstGeom prst="rect">
            <a:avLst/>
          </a:prstGeom>
          <a:no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1200" b="0" strike="noStrike" spc="-1">
                <a:solidFill>
                  <a:schemeClr val="dk1"/>
                </a:solidFill>
                <a:latin typeface="Calibri"/>
                <a:ea typeface="Calibri"/>
              </a:rPr>
              <a:t>👉 pour retrouver tous les outils de Pronote</a:t>
            </a:r>
            <a:endParaRPr lang="fr-FR" sz="1200" b="0" strike="noStrike" spc="-1">
              <a:solidFill>
                <a:srgbClr val="000000"/>
              </a:solidFill>
              <a:latin typeface="Calibri"/>
            </a:endParaRPr>
          </a:p>
        </p:txBody>
      </p:sp>
      <p:cxnSp>
        <p:nvCxnSpPr>
          <p:cNvPr id="684" name="Google Shape;1041;p79"/>
          <p:cNvCxnSpPr>
            <a:stCxn id="679" idx="3"/>
          </p:cNvCxnSpPr>
          <p:nvPr/>
        </p:nvCxnSpPr>
        <p:spPr>
          <a:xfrm>
            <a:off x="5425200" y="1283760"/>
            <a:ext cx="853920" cy="222480"/>
          </a:xfrm>
          <a:prstGeom prst="straightConnector1">
            <a:avLst/>
          </a:prstGeom>
          <a:ln w="28575">
            <a:solidFill>
              <a:srgbClr val="03989E"/>
            </a:solidFill>
            <a:miter/>
            <a:tailEnd type="triangle" w="med" len="med"/>
          </a:ln>
        </p:spPr>
      </p:cxnSp>
      <p:sp>
        <p:nvSpPr>
          <p:cNvPr id="685" name="Google Shape;1042;p79"/>
          <p:cNvSpPr/>
          <p:nvPr/>
        </p:nvSpPr>
        <p:spPr>
          <a:xfrm>
            <a:off x="6506280" y="977400"/>
            <a:ext cx="170640" cy="170640"/>
          </a:xfrm>
          <a:prstGeom prst="ellipse">
            <a:avLst/>
          </a:prstGeom>
          <a:solidFill>
            <a:schemeClr val="accent4"/>
          </a:solidFill>
          <a:ln w="12700">
            <a:solidFill>
              <a:srgbClr val="BA8C00"/>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PlaceHolder 1"/>
          <p:cNvSpPr>
            <a:spLocks noGrp="1"/>
          </p:cNvSpPr>
          <p:nvPr>
            <p:ph type="title"/>
          </p:nvPr>
        </p:nvSpPr>
        <p:spPr>
          <a:xfrm>
            <a:off x="628560" y="788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2400" b="0" strike="noStrike" spc="-1">
                <a:solidFill>
                  <a:schemeClr val="dk1"/>
                </a:solidFill>
                <a:latin typeface="Calibri"/>
                <a:ea typeface="Calibri"/>
              </a:rPr>
              <a:t>Place à la manipulation !</a:t>
            </a:r>
            <a:endParaRPr lang="fr-FR" sz="2400" b="0" strike="noStrike" spc="-1">
              <a:solidFill>
                <a:schemeClr val="dk1"/>
              </a:solidFill>
              <a:latin typeface="Arial"/>
            </a:endParaRPr>
          </a:p>
        </p:txBody>
      </p:sp>
      <p:cxnSp>
        <p:nvCxnSpPr>
          <p:cNvPr id="687" name="Google Shape;1051;p80"/>
          <p:cNvCxnSpPr/>
          <p:nvPr/>
        </p:nvCxnSpPr>
        <p:spPr>
          <a:xfrm>
            <a:off x="628560" y="874440"/>
            <a:ext cx="7887240" cy="720"/>
          </a:xfrm>
          <a:prstGeom prst="straightConnector1">
            <a:avLst/>
          </a:prstGeom>
          <a:ln w="76200">
            <a:solidFill>
              <a:srgbClr val="03989E"/>
            </a:solidFill>
            <a:miter/>
          </a:ln>
        </p:spPr>
      </p:cxnSp>
      <p:sp>
        <p:nvSpPr>
          <p:cNvPr id="688" name="Google Shape;1052;p80"/>
          <p:cNvSpPr/>
          <p:nvPr/>
        </p:nvSpPr>
        <p:spPr>
          <a:xfrm>
            <a:off x="2592943" y="1072440"/>
            <a:ext cx="5169997" cy="3116056"/>
          </a:xfrm>
          <a:prstGeom prst="rect">
            <a:avLst/>
          </a:prstGeom>
          <a:noFill/>
          <a:ln w="0">
            <a:noFill/>
          </a:ln>
        </p:spPr>
        <p:style>
          <a:lnRef idx="0">
            <a:scrgbClr r="0" g="0" b="0"/>
          </a:lnRef>
          <a:fillRef idx="0">
            <a:scrgbClr r="0" g="0" b="0"/>
          </a:fillRef>
          <a:effectRef idx="0">
            <a:scrgbClr r="0" g="0" b="0"/>
          </a:effectRef>
          <a:fontRef idx="minor"/>
        </p:style>
        <p:txBody>
          <a:bodyPr wrap="square" lIns="68400" tIns="34200" rIns="68400" bIns="34200" anchor="t">
            <a:spAutoFit/>
          </a:bodyPr>
          <a:lstStyle/>
          <a:p>
            <a:pPr defTabSz="914400">
              <a:lnSpc>
                <a:spcPct val="100000"/>
              </a:lnSpc>
              <a:tabLst>
                <a:tab pos="0" algn="l"/>
              </a:tabLst>
            </a:pPr>
            <a:r>
              <a:rPr lang="fr" b="0" strike="noStrike" spc="-1" dirty="0">
                <a:solidFill>
                  <a:schemeClr val="dk1"/>
                </a:solidFill>
                <a:latin typeface="Calibri"/>
                <a:ea typeface="Calibri"/>
              </a:rPr>
              <a:t>👉 Créer votre compte ÉduConnect</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Accéder à </a:t>
            </a:r>
            <a:r>
              <a:rPr lang="fr" spc="-1" dirty="0">
                <a:solidFill>
                  <a:schemeClr val="dk1"/>
                </a:solidFill>
                <a:latin typeface="Calibri"/>
                <a:ea typeface="Calibri"/>
              </a:rPr>
              <a:t>l’ENT Néo</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Choisir ses applications favorites</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Accéder à Pronote</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Aller sur le cahier de texte de votre enfant</a:t>
            </a:r>
            <a:endParaRPr lang="fr-FR" b="0" strike="noStrike" spc="-1" dirty="0">
              <a:solidFill>
                <a:srgbClr val="000000"/>
              </a:solidFill>
              <a:latin typeface="Calibri"/>
            </a:endParaRPr>
          </a:p>
          <a:p>
            <a:pPr defTabSz="914400">
              <a:lnSpc>
                <a:spcPct val="100000"/>
              </a:lnSpc>
              <a:tabLst>
                <a:tab pos="0" algn="l"/>
              </a:tabLst>
            </a:pPr>
            <a:endParaRPr lang="fr-FR" b="0" strike="noStrike" spc="-1" dirty="0">
              <a:solidFill>
                <a:srgbClr val="000000"/>
              </a:solidFill>
              <a:latin typeface="Calibri"/>
            </a:endParaRPr>
          </a:p>
          <a:p>
            <a:pPr defTabSz="914400">
              <a:lnSpc>
                <a:spcPct val="100000"/>
              </a:lnSpc>
              <a:tabLst>
                <a:tab pos="0" algn="l"/>
              </a:tabLst>
            </a:pPr>
            <a:r>
              <a:rPr lang="fr" b="0" strike="noStrike" spc="-1" dirty="0">
                <a:solidFill>
                  <a:schemeClr val="dk1"/>
                </a:solidFill>
                <a:latin typeface="Calibri"/>
                <a:ea typeface="Calibri"/>
              </a:rPr>
              <a:t>👉 Configurer l’accès sur votre application</a:t>
            </a:r>
            <a:endParaRPr lang="fr-FR" b="0" strike="noStrike" spc="-1" dirty="0">
              <a:solidFill>
                <a:srgbClr val="000000"/>
              </a:solidFill>
              <a:latin typeface="Calibri"/>
            </a:endParaRPr>
          </a:p>
        </p:txBody>
      </p:sp>
      <p:sp>
        <p:nvSpPr>
          <p:cNvPr id="689" name="PlaceHolder 2"/>
          <p:cNvSpPr>
            <a:spLocks noGrp="1"/>
          </p:cNvSpPr>
          <p:nvPr>
            <p:ph type="sldNum" idx="15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EDCE3F47-6C18-437B-A219-2B0860D1A81E}" type="slidenum">
              <a:rPr lang="fr" sz="900" b="0" strike="noStrike" spc="-1">
                <a:solidFill>
                  <a:srgbClr val="888888"/>
                </a:solidFill>
                <a:latin typeface="Calibri"/>
                <a:ea typeface="Calibri"/>
              </a:rPr>
              <a:t>57</a:t>
            </a:fld>
            <a:endParaRPr lang="fr-FR" sz="900" b="0" strike="noStrike" spc="-1">
              <a:solidFill>
                <a:srgbClr val="000000"/>
              </a:solidFill>
              <a:latin typeface="Calibri"/>
            </a:endParaRPr>
          </a:p>
        </p:txBody>
      </p:sp>
      <p:sp>
        <p:nvSpPr>
          <p:cNvPr id="690" name="PlaceHolder 3"/>
          <p:cNvSpPr>
            <a:spLocks noGrp="1"/>
          </p:cNvSpPr>
          <p:nvPr>
            <p:ph type="ftr" idx="15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PlaceHolder 1"/>
          <p:cNvSpPr>
            <a:spLocks noGrp="1"/>
          </p:cNvSpPr>
          <p:nvPr>
            <p:ph type="title"/>
          </p:nvPr>
        </p:nvSpPr>
        <p:spPr>
          <a:xfrm>
            <a:off x="628560" y="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2400" b="0" strike="noStrike" spc="-1">
                <a:solidFill>
                  <a:schemeClr val="dk1"/>
                </a:solidFill>
                <a:latin typeface="Calibri"/>
                <a:ea typeface="Calibri"/>
              </a:rPr>
              <a:t>Synthèse</a:t>
            </a:r>
            <a:endParaRPr lang="fr-FR" sz="2400" b="0" strike="noStrike" spc="-1">
              <a:solidFill>
                <a:schemeClr val="dk1"/>
              </a:solidFill>
              <a:latin typeface="Arial"/>
            </a:endParaRPr>
          </a:p>
        </p:txBody>
      </p:sp>
      <p:cxnSp>
        <p:nvCxnSpPr>
          <p:cNvPr id="692" name="Google Shape;1063;p81"/>
          <p:cNvCxnSpPr/>
          <p:nvPr/>
        </p:nvCxnSpPr>
        <p:spPr>
          <a:xfrm>
            <a:off x="628560" y="795600"/>
            <a:ext cx="7887240" cy="720"/>
          </a:xfrm>
          <a:prstGeom prst="straightConnector1">
            <a:avLst/>
          </a:prstGeom>
          <a:ln w="76200">
            <a:solidFill>
              <a:srgbClr val="03989E"/>
            </a:solidFill>
            <a:miter/>
          </a:ln>
        </p:spPr>
      </p:cxnSp>
      <p:sp>
        <p:nvSpPr>
          <p:cNvPr id="693" name="PlaceHolder 2"/>
          <p:cNvSpPr>
            <a:spLocks noGrp="1"/>
          </p:cNvSpPr>
          <p:nvPr>
            <p:ph type="sldNum" idx="16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30E7B238-002F-4C6B-A413-1DC773FE41D0}" type="slidenum">
              <a:rPr lang="fr" sz="900" b="0" strike="noStrike" spc="-1">
                <a:solidFill>
                  <a:srgbClr val="888888"/>
                </a:solidFill>
                <a:latin typeface="Calibri"/>
                <a:ea typeface="Calibri"/>
              </a:rPr>
              <a:t>58</a:t>
            </a:fld>
            <a:endParaRPr lang="fr-FR" sz="900" b="0" strike="noStrike" spc="-1">
              <a:solidFill>
                <a:srgbClr val="000000"/>
              </a:solidFill>
              <a:latin typeface="Calibri"/>
            </a:endParaRPr>
          </a:p>
        </p:txBody>
      </p:sp>
      <p:sp>
        <p:nvSpPr>
          <p:cNvPr id="694" name="PlaceHolder 3"/>
          <p:cNvSpPr>
            <a:spLocks noGrp="1"/>
          </p:cNvSpPr>
          <p:nvPr>
            <p:ph type="ftr" idx="16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695" name="Google Shape;1066;p81"/>
          <p:cNvSpPr/>
          <p:nvPr/>
        </p:nvSpPr>
        <p:spPr>
          <a:xfrm>
            <a:off x="560160" y="2017800"/>
            <a:ext cx="8023320" cy="128772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r>
              <a:rPr lang="fr" sz="2400" b="0" strike="noStrike" spc="-1">
                <a:solidFill>
                  <a:schemeClr val="dk1"/>
                </a:solidFill>
                <a:latin typeface="Calibri"/>
                <a:ea typeface="Calibri"/>
              </a:rPr>
              <a:t>💡</a:t>
            </a:r>
            <a:r>
              <a:rPr lang="fr" sz="1400" b="0" strike="noStrike" spc="-1">
                <a:solidFill>
                  <a:schemeClr val="dk1"/>
                </a:solidFill>
                <a:latin typeface="Calibri"/>
                <a:ea typeface="Calibri"/>
              </a:rPr>
              <a:t> </a:t>
            </a:r>
            <a:r>
              <a:rPr lang="fr" sz="2400" b="1" strike="noStrike" spc="-1">
                <a:solidFill>
                  <a:schemeClr val="lt1"/>
                </a:solidFill>
                <a:latin typeface="Calibri"/>
                <a:ea typeface="Calibri"/>
              </a:rPr>
              <a:t>Avez-vous des questions ?</a:t>
            </a:r>
            <a:endParaRPr lang="fr-FR" sz="2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a:p>
            <a:pPr algn="ctr" defTabSz="914400">
              <a:lnSpc>
                <a:spcPct val="100000"/>
              </a:lnSpc>
              <a:tabLst>
                <a:tab pos="0" algn="l"/>
              </a:tabLst>
            </a:pPr>
            <a:endParaRPr lang="fr-FR" sz="1400" b="0" strike="noStrike" spc="-1">
              <a:solidFill>
                <a:srgbClr val="000000"/>
              </a:solidFill>
              <a:latin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6" name="Google Shape;1083;p78"/>
          <p:cNvCxnSpPr/>
          <p:nvPr/>
        </p:nvCxnSpPr>
        <p:spPr>
          <a:xfrm>
            <a:off x="628560" y="925200"/>
            <a:ext cx="7887240" cy="720"/>
          </a:xfrm>
          <a:prstGeom prst="straightConnector1">
            <a:avLst/>
          </a:prstGeom>
          <a:ln w="76200">
            <a:solidFill>
              <a:srgbClr val="03989E"/>
            </a:solidFill>
            <a:miter/>
          </a:ln>
        </p:spPr>
      </p:cxnSp>
      <p:sp>
        <p:nvSpPr>
          <p:cNvPr id="697" name="PlaceHolder 1"/>
          <p:cNvSpPr>
            <a:spLocks noGrp="1"/>
          </p:cNvSpPr>
          <p:nvPr>
            <p:ph type="sldNum" idx="162"/>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FR" sz="900" b="0" strike="noStrike" spc="-1">
                <a:solidFill>
                  <a:srgbClr val="888888"/>
                </a:solidFill>
                <a:latin typeface="Calibri"/>
                <a:ea typeface="Calibri"/>
              </a:defRPr>
            </a:lvl1pPr>
          </a:lstStyle>
          <a:p>
            <a:pPr indent="0" algn="r" defTabSz="914400">
              <a:lnSpc>
                <a:spcPct val="100000"/>
              </a:lnSpc>
              <a:buNone/>
              <a:tabLst>
                <a:tab pos="0" algn="l"/>
              </a:tabLst>
            </a:pPr>
            <a:fld id="{181669D3-C489-4140-93DE-B94D951B17E5}" type="slidenum">
              <a:rPr lang="fr-FR" sz="900" b="0" strike="noStrike" spc="-1">
                <a:solidFill>
                  <a:srgbClr val="888888"/>
                </a:solidFill>
                <a:latin typeface="Calibri"/>
                <a:ea typeface="Calibri"/>
              </a:rPr>
              <a:t>59</a:t>
            </a:fld>
            <a:endParaRPr lang="fr-FR" sz="900" b="0" strike="noStrike" spc="-1">
              <a:solidFill>
                <a:srgbClr val="000000"/>
              </a:solidFill>
              <a:latin typeface="Calibri"/>
            </a:endParaRPr>
          </a:p>
        </p:txBody>
      </p:sp>
      <p:sp>
        <p:nvSpPr>
          <p:cNvPr id="698" name="PlaceHolder 2"/>
          <p:cNvSpPr>
            <a:spLocks noGrp="1"/>
          </p:cNvSpPr>
          <p:nvPr>
            <p:ph type="dt" idx="163"/>
          </p:nvPr>
        </p:nvSpPr>
        <p:spPr>
          <a:xfrm>
            <a:off x="628560" y="4767120"/>
            <a:ext cx="2056680" cy="273240"/>
          </a:xfrm>
          <a:prstGeom prst="rect">
            <a:avLst/>
          </a:prstGeom>
          <a:noFill/>
          <a:ln w="0">
            <a:noFill/>
          </a:ln>
        </p:spPr>
        <p:txBody>
          <a:bodyPr lIns="68400" tIns="34200" rIns="68400" bIns="34200" anchor="ctr">
            <a:noAutofit/>
          </a:bodyPr>
          <a:lstStyle>
            <a:lvl1pPr indent="0" defTabSz="914400">
              <a:lnSpc>
                <a:spcPct val="100000"/>
              </a:lnSpc>
              <a:buNone/>
              <a:tabLst>
                <a:tab pos="0" algn="l"/>
              </a:tabLst>
              <a:defRPr lang="fr-FR" sz="900" b="0" strike="noStrike" spc="-1">
                <a:solidFill>
                  <a:srgbClr val="888888"/>
                </a:solidFill>
                <a:latin typeface="Calibri"/>
                <a:ea typeface="Calibri"/>
              </a:defRPr>
            </a:lvl1pPr>
          </a:lstStyle>
          <a:p>
            <a:pPr indent="0" defTabSz="914400">
              <a:lnSpc>
                <a:spcPct val="100000"/>
              </a:lnSpc>
              <a:buNone/>
              <a:tabLst>
                <a:tab pos="0" algn="l"/>
              </a:tabLst>
            </a:pPr>
            <a:fld id="{AAF7624D-854B-4590-9923-BD91FFA5DFF7}" type="datetime1">
              <a:rPr lang="fr-FR" sz="900" b="0" strike="noStrike" spc="-1">
                <a:solidFill>
                  <a:srgbClr val="888888"/>
                </a:solidFill>
                <a:latin typeface="Calibri"/>
                <a:ea typeface="Calibri"/>
              </a:rPr>
              <a:t>23/12/2025</a:t>
            </a:fld>
            <a:endParaRPr lang="fr-FR" sz="900" b="0" strike="noStrike" spc="-1">
              <a:solidFill>
                <a:srgbClr val="000000"/>
              </a:solidFill>
              <a:latin typeface="Calibri"/>
            </a:endParaRPr>
          </a:p>
        </p:txBody>
      </p:sp>
      <p:sp>
        <p:nvSpPr>
          <p:cNvPr id="699" name="PlaceHolder 3"/>
          <p:cNvSpPr>
            <a:spLocks noGrp="1"/>
          </p:cNvSpPr>
          <p:nvPr>
            <p:ph type="ftr" idx="164"/>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E-parentalité</a:t>
            </a:r>
            <a:endParaRPr lang="fr-FR" sz="900" b="0" strike="noStrike" spc="-1">
              <a:solidFill>
                <a:srgbClr val="000000"/>
              </a:solidFill>
              <a:latin typeface="Calibri"/>
            </a:endParaRPr>
          </a:p>
        </p:txBody>
      </p:sp>
      <p:sp>
        <p:nvSpPr>
          <p:cNvPr id="700" name="Google Shape;1087;p78"/>
          <p:cNvSpPr/>
          <p:nvPr/>
        </p:nvSpPr>
        <p:spPr>
          <a:xfrm>
            <a:off x="3683880" y="109080"/>
            <a:ext cx="2430720" cy="6458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90000"/>
              </a:lnSpc>
            </a:pPr>
            <a:r>
              <a:rPr lang="fr-FR" sz="3750" b="0" strike="noStrike" spc="-1">
                <a:solidFill>
                  <a:schemeClr val="dk1"/>
                </a:solidFill>
                <a:latin typeface="Courgette"/>
                <a:ea typeface="Courgette"/>
              </a:rPr>
              <a:t>Synthèse</a:t>
            </a:r>
            <a:endParaRPr lang="fr-FR" sz="3750" b="0" strike="noStrike" spc="-1">
              <a:solidFill>
                <a:srgbClr val="000000"/>
              </a:solidFill>
              <a:latin typeface="Calibri"/>
            </a:endParaRPr>
          </a:p>
        </p:txBody>
      </p:sp>
      <p:sp>
        <p:nvSpPr>
          <p:cNvPr id="701" name="Google Shape;1088;p78"/>
          <p:cNvSpPr/>
          <p:nvPr/>
        </p:nvSpPr>
        <p:spPr>
          <a:xfrm>
            <a:off x="985680" y="1095480"/>
            <a:ext cx="7171560" cy="230904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pPr>
            <a:r>
              <a:rPr lang="fr-FR" sz="2400" b="1" strike="noStrike" spc="-1" dirty="0">
                <a:solidFill>
                  <a:schemeClr val="dk1"/>
                </a:solidFill>
                <a:latin typeface="Calibri"/>
                <a:ea typeface="Calibri"/>
              </a:rPr>
              <a:t>Pour retrouver des outils, et liens utiles,</a:t>
            </a:r>
            <a:endParaRPr lang="fr-FR" sz="2400" b="0" strike="noStrike" spc="-1" dirty="0">
              <a:solidFill>
                <a:srgbClr val="000000"/>
              </a:solidFill>
              <a:latin typeface="Calibri"/>
            </a:endParaRPr>
          </a:p>
          <a:p>
            <a:pPr algn="ctr" defTabSz="914400">
              <a:lnSpc>
                <a:spcPct val="100000"/>
              </a:lnSpc>
            </a:pPr>
            <a:r>
              <a:rPr lang="fr-FR" sz="2400" b="0" strike="noStrike" spc="-1" dirty="0">
                <a:solidFill>
                  <a:schemeClr val="dk1"/>
                </a:solidFill>
                <a:latin typeface="Calibri"/>
                <a:ea typeface="Calibri"/>
              </a:rPr>
              <a:t>Rendez-vous</a:t>
            </a:r>
            <a:endParaRPr lang="fr-FR" sz="2400" b="0" strike="noStrike" spc="-1" dirty="0">
              <a:solidFill>
                <a:srgbClr val="000000"/>
              </a:solidFill>
              <a:latin typeface="Calibri"/>
            </a:endParaRPr>
          </a:p>
          <a:p>
            <a:pPr algn="ctr" defTabSz="914400">
              <a:lnSpc>
                <a:spcPct val="100000"/>
              </a:lnSpc>
            </a:pPr>
            <a:r>
              <a:rPr lang="fr-FR" sz="2400" b="0" strike="noStrike" spc="-1" dirty="0">
                <a:solidFill>
                  <a:schemeClr val="dk1"/>
                </a:solidFill>
                <a:latin typeface="Calibri"/>
                <a:ea typeface="Calibri"/>
              </a:rPr>
              <a:t>sur le site des bases du numérique d’intérêt général</a:t>
            </a:r>
            <a:endParaRPr lang="fr-FR" sz="2400" b="0" strike="noStrike" spc="-1" dirty="0">
              <a:solidFill>
                <a:srgbClr val="000000"/>
              </a:solidFill>
              <a:latin typeface="Calibri"/>
            </a:endParaRPr>
          </a:p>
          <a:p>
            <a:pPr algn="ctr" defTabSz="914400">
              <a:lnSpc>
                <a:spcPct val="100000"/>
              </a:lnSpc>
            </a:pPr>
            <a:r>
              <a:rPr lang="fr-FR" sz="2400" b="1" strike="noStrike" spc="-1" dirty="0">
                <a:solidFill>
                  <a:schemeClr val="dk1"/>
                </a:solidFill>
                <a:latin typeface="Calibri"/>
                <a:ea typeface="Calibri"/>
              </a:rPr>
              <a:t>«</a:t>
            </a:r>
            <a:r>
              <a:rPr lang="fr-FR" sz="2400" b="0" strike="noStrike" spc="-1" dirty="0">
                <a:solidFill>
                  <a:srgbClr val="004AAD"/>
                </a:solidFill>
                <a:latin typeface="Calibri"/>
                <a:ea typeface="Calibri"/>
              </a:rPr>
              <a:t> </a:t>
            </a:r>
            <a:r>
              <a:rPr lang="fr-FR" sz="2700" b="1" strike="noStrike" spc="-1" dirty="0">
                <a:solidFill>
                  <a:srgbClr val="03989E"/>
                </a:solidFill>
                <a:latin typeface="Marianne"/>
                <a:ea typeface="Arial"/>
              </a:rPr>
              <a:t>"Pack rentrée" -&gt; Parentalité numérique </a:t>
            </a:r>
            <a:r>
              <a:rPr lang="fr-FR" sz="2700" b="1" strike="noStrike" spc="-1" dirty="0">
                <a:solidFill>
                  <a:schemeClr val="dk1"/>
                </a:solidFill>
                <a:latin typeface="Marianne"/>
                <a:ea typeface="Arial"/>
              </a:rPr>
              <a:t>»</a:t>
            </a:r>
            <a:endParaRPr lang="fr-FR" sz="2700" b="0" strike="noStrike" spc="-1" dirty="0">
              <a:solidFill>
                <a:srgbClr val="000000"/>
              </a:solidFill>
              <a:latin typeface="Calibri"/>
            </a:endParaRPr>
          </a:p>
          <a:p>
            <a:pPr algn="ctr" defTabSz="914400">
              <a:lnSpc>
                <a:spcPct val="100000"/>
              </a:lnSpc>
            </a:pPr>
            <a:endParaRPr lang="fr-FR" sz="2100" b="0" strike="noStrike" spc="-1" dirty="0">
              <a:solidFill>
                <a:srgbClr val="000000"/>
              </a:solidFill>
              <a:latin typeface="Calibri"/>
            </a:endParaRPr>
          </a:p>
        </p:txBody>
      </p:sp>
      <p:sp>
        <p:nvSpPr>
          <p:cNvPr id="702" name="Google Shape;1089;p78"/>
          <p:cNvSpPr/>
          <p:nvPr/>
        </p:nvSpPr>
        <p:spPr>
          <a:xfrm>
            <a:off x="857160" y="3106440"/>
            <a:ext cx="7429320" cy="438400"/>
          </a:xfrm>
          <a:prstGeom prst="rect">
            <a:avLst/>
          </a:prstGeom>
          <a:noFill/>
          <a:ln w="19050">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pPr>
            <a:r>
              <a:rPr lang="fr-FR" sz="2400" b="1" strike="noStrike" spc="-1" dirty="0">
                <a:solidFill>
                  <a:schemeClr val="dk1"/>
                </a:solidFill>
                <a:latin typeface="Calibri"/>
                <a:ea typeface="Calibri"/>
              </a:rPr>
              <a:t>👉 https://bit.ly/Pack_rentrée-Ressources</a:t>
            </a:r>
            <a:endParaRPr lang="fr-FR" sz="2400" b="0" strike="noStrike" spc="-1" dirty="0">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sldNum" idx="54"/>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486101D9-E55C-42F8-91EE-26D03AC64E3F}" type="slidenum">
              <a:rPr lang="fr" sz="900" b="0" strike="noStrike" spc="-1">
                <a:solidFill>
                  <a:srgbClr val="888888"/>
                </a:solidFill>
                <a:latin typeface="Calibri"/>
                <a:ea typeface="Calibri"/>
              </a:rPr>
              <a:t>6</a:t>
            </a:fld>
            <a:endParaRPr lang="fr-FR" sz="900" b="0" strike="noStrike" spc="-1">
              <a:solidFill>
                <a:srgbClr val="000000"/>
              </a:solidFill>
              <a:latin typeface="Calibri"/>
            </a:endParaRPr>
          </a:p>
        </p:txBody>
      </p:sp>
      <p:sp>
        <p:nvSpPr>
          <p:cNvPr id="107" name="PlaceHolder 2"/>
          <p:cNvSpPr>
            <a:spLocks noGrp="1"/>
          </p:cNvSpPr>
          <p:nvPr>
            <p:ph type="ftr" idx="55"/>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108" name="Google Shape;168;p28"/>
          <p:cNvSpPr/>
          <p:nvPr/>
        </p:nvSpPr>
        <p:spPr>
          <a:xfrm>
            <a:off x="2957040" y="1731960"/>
            <a:ext cx="3229200" cy="1028160"/>
          </a:xfrm>
          <a:prstGeom prst="rect">
            <a:avLst/>
          </a:prstGeom>
          <a:solidFill>
            <a:srgbClr val="03989E"/>
          </a:solidFill>
          <a:ln w="9525">
            <a:solidFill>
              <a:srgbClr val="03989E"/>
            </a:solidFill>
            <a:round/>
          </a:ln>
        </p:spPr>
        <p:style>
          <a:lnRef idx="0">
            <a:scrgbClr r="0" g="0" b="0"/>
          </a:lnRef>
          <a:fillRef idx="0">
            <a:scrgbClr r="0" g="0" b="0"/>
          </a:fillRef>
          <a:effectRef idx="0">
            <a:scrgbClr r="0" g="0" b="0"/>
          </a:effectRef>
          <a:fontRef idx="minor"/>
        </p:style>
        <p:txBody>
          <a:bodyPr lIns="68400" tIns="34200" rIns="68400" bIns="34200" anchor="t">
            <a:spAutoFit/>
          </a:bodyPr>
          <a:lstStyle/>
          <a:p>
            <a:pPr defTabSz="914400">
              <a:lnSpc>
                <a:spcPct val="100000"/>
              </a:lnSpc>
              <a:tabLst>
                <a:tab pos="0" algn="l"/>
              </a:tabLst>
            </a:pPr>
            <a:endParaRPr lang="fr-FR" sz="2100" b="0" strike="noStrike" spc="-1">
              <a:solidFill>
                <a:srgbClr val="000000"/>
              </a:solidFill>
              <a:latin typeface="Calibri"/>
            </a:endParaRPr>
          </a:p>
          <a:p>
            <a:pPr algn="ctr" defTabSz="914400">
              <a:lnSpc>
                <a:spcPct val="100000"/>
              </a:lnSpc>
              <a:tabLst>
                <a:tab pos="0" algn="l"/>
              </a:tabLst>
            </a:pPr>
            <a:r>
              <a:rPr lang="fr" sz="2100" b="1" strike="noStrike" spc="-1">
                <a:solidFill>
                  <a:schemeClr val="lt1"/>
                </a:solidFill>
                <a:latin typeface="Calibri"/>
                <a:ea typeface="Calibri"/>
              </a:rPr>
              <a:t>Le livret scolaire unique</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Google Shape;1089;p83"/>
          <p:cNvSpPr/>
          <p:nvPr/>
        </p:nvSpPr>
        <p:spPr>
          <a:xfrm>
            <a:off x="1868040" y="1865520"/>
            <a:ext cx="5407200" cy="1547280"/>
          </a:xfrm>
          <a:prstGeom prst="flowChartAlternateProcess">
            <a:avLst/>
          </a:prstGeom>
          <a:solidFill>
            <a:srgbClr val="03989E"/>
          </a:solidFill>
          <a:ln w="12700">
            <a:solidFill>
              <a:srgbClr val="03989E"/>
            </a:solidFill>
            <a:miter/>
          </a:ln>
        </p:spPr>
        <p:style>
          <a:lnRef idx="0">
            <a:scrgbClr r="0" g="0" b="0"/>
          </a:lnRef>
          <a:fillRef idx="0">
            <a:scrgbClr r="0" g="0" b="0"/>
          </a:fillRef>
          <a:effectRef idx="0">
            <a:scrgbClr r="0" g="0" b="0"/>
          </a:effectRef>
          <a:fontRef idx="minor"/>
        </p:style>
        <p:txBody>
          <a:bodyPr lIns="68400" tIns="34200" rIns="68400" bIns="34200" anchor="ctr">
            <a:noAutofit/>
          </a:bodyPr>
          <a:lstStyle/>
          <a:p>
            <a:pPr algn="ctr" defTabSz="914400">
              <a:lnSpc>
                <a:spcPct val="100000"/>
              </a:lnSpc>
              <a:tabLst>
                <a:tab pos="0" algn="l"/>
              </a:tabLst>
            </a:pPr>
            <a:endParaRPr lang="fr-FR" sz="1400" b="0" strike="noStrike" spc="-1">
              <a:solidFill>
                <a:schemeClr val="lt1"/>
              </a:solidFill>
              <a:latin typeface="Calibri"/>
              <a:ea typeface="Calibri"/>
            </a:endParaRPr>
          </a:p>
        </p:txBody>
      </p:sp>
      <p:sp>
        <p:nvSpPr>
          <p:cNvPr id="704" name="PlaceHolder 1"/>
          <p:cNvSpPr>
            <a:spLocks noGrp="1"/>
          </p:cNvSpPr>
          <p:nvPr>
            <p:ph type="title"/>
          </p:nvPr>
        </p:nvSpPr>
        <p:spPr>
          <a:xfrm>
            <a:off x="628560" y="27396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4100" b="1" strike="noStrike" spc="-1">
                <a:solidFill>
                  <a:srgbClr val="03989E"/>
                </a:solidFill>
                <a:latin typeface="Calibri"/>
                <a:ea typeface="Calibri"/>
              </a:rPr>
              <a:t>MERCI</a:t>
            </a:r>
            <a:endParaRPr lang="fr-FR" sz="4100" b="0" strike="noStrike" spc="-1">
              <a:solidFill>
                <a:schemeClr val="dk1"/>
              </a:solidFill>
              <a:latin typeface="Arial"/>
            </a:endParaRPr>
          </a:p>
        </p:txBody>
      </p:sp>
      <p:cxnSp>
        <p:nvCxnSpPr>
          <p:cNvPr id="705" name="Google Shape;1091;p83"/>
          <p:cNvCxnSpPr/>
          <p:nvPr/>
        </p:nvCxnSpPr>
        <p:spPr>
          <a:xfrm>
            <a:off x="628560" y="1069560"/>
            <a:ext cx="7887240" cy="720"/>
          </a:xfrm>
          <a:prstGeom prst="straightConnector1">
            <a:avLst/>
          </a:prstGeom>
          <a:ln w="76200">
            <a:solidFill>
              <a:srgbClr val="03989E"/>
            </a:solidFill>
            <a:miter/>
          </a:ln>
        </p:spPr>
      </p:cxnSp>
      <p:sp>
        <p:nvSpPr>
          <p:cNvPr id="706" name="PlaceHolder 2"/>
          <p:cNvSpPr>
            <a:spLocks noGrp="1"/>
          </p:cNvSpPr>
          <p:nvPr>
            <p:ph type="sldNum" idx="165"/>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31F03E8D-2591-462A-9D16-8EEE0F079858}" type="slidenum">
              <a:rPr lang="fr" sz="900" b="0" strike="noStrike" spc="-1">
                <a:solidFill>
                  <a:srgbClr val="888888"/>
                </a:solidFill>
                <a:latin typeface="Calibri"/>
                <a:ea typeface="Calibri"/>
              </a:rPr>
              <a:t>60</a:t>
            </a:fld>
            <a:endParaRPr lang="fr-FR" sz="900" b="0" strike="noStrike" spc="-1">
              <a:solidFill>
                <a:srgbClr val="000000"/>
              </a:solidFill>
              <a:latin typeface="Calibri"/>
            </a:endParaRPr>
          </a:p>
        </p:txBody>
      </p:sp>
      <p:sp>
        <p:nvSpPr>
          <p:cNvPr id="707" name="PlaceHolder 3"/>
          <p:cNvSpPr>
            <a:spLocks noGrp="1"/>
          </p:cNvSpPr>
          <p:nvPr>
            <p:ph type="ftr" idx="166"/>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
        <p:nvSpPr>
          <p:cNvPr id="708" name="Google Shape;1094;p83"/>
          <p:cNvSpPr/>
          <p:nvPr/>
        </p:nvSpPr>
        <p:spPr>
          <a:xfrm>
            <a:off x="1868040" y="2402640"/>
            <a:ext cx="5407200" cy="43380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algn="ctr" defTabSz="914400">
              <a:lnSpc>
                <a:spcPct val="100000"/>
              </a:lnSpc>
              <a:tabLst>
                <a:tab pos="0" algn="l"/>
              </a:tabLst>
            </a:pPr>
            <a:r>
              <a:rPr lang="fr" sz="2400" b="1" strike="noStrike" spc="-1">
                <a:solidFill>
                  <a:schemeClr val="lt1"/>
                </a:solidFill>
                <a:latin typeface="Calibri"/>
                <a:ea typeface="Calibri"/>
              </a:rPr>
              <a:t>      Et à très bientôt !</a:t>
            </a:r>
            <a:r>
              <a:rPr lang="fr" sz="2100" b="0" strike="noStrike" spc="-1">
                <a:solidFill>
                  <a:schemeClr val="lt1"/>
                </a:solidFill>
                <a:latin typeface="Calibri"/>
                <a:ea typeface="Calibri"/>
              </a:rPr>
              <a:t>	</a:t>
            </a:r>
            <a:endParaRPr lang="fr-FR" sz="21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Le livret scolaire unique</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cxnSp>
        <p:nvCxnSpPr>
          <p:cNvPr id="110" name="Google Shape;177;p29"/>
          <p:cNvCxnSpPr/>
          <p:nvPr/>
        </p:nvCxnSpPr>
        <p:spPr>
          <a:xfrm>
            <a:off x="628560" y="897840"/>
            <a:ext cx="7887240" cy="720"/>
          </a:xfrm>
          <a:prstGeom prst="straightConnector1">
            <a:avLst/>
          </a:prstGeom>
          <a:ln w="76200">
            <a:solidFill>
              <a:srgbClr val="03989E"/>
            </a:solidFill>
            <a:miter/>
          </a:ln>
        </p:spPr>
      </p:cxnSp>
      <p:sp>
        <p:nvSpPr>
          <p:cNvPr id="111" name="Google Shape;178;p29"/>
          <p:cNvSpPr/>
          <p:nvPr/>
        </p:nvSpPr>
        <p:spPr>
          <a:xfrm>
            <a:off x="2001240" y="1598400"/>
            <a:ext cx="5429880" cy="102816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indent="-133200" defTabSz="914400">
              <a:lnSpc>
                <a:spcPct val="100000"/>
              </a:lnSpc>
              <a:buClr>
                <a:srgbClr val="000000"/>
              </a:buClr>
              <a:buFont typeface="Arial"/>
              <a:buChar char="•"/>
            </a:pPr>
            <a:r>
              <a:rPr lang="fr" sz="2100" b="0" strike="noStrike" spc="-1">
                <a:solidFill>
                  <a:schemeClr val="dk1"/>
                </a:solidFill>
                <a:latin typeface="Calibri"/>
                <a:ea typeface="Calibri"/>
              </a:rPr>
              <a:t> Bilans des cycles en cours et précédents : difficultés, acquis et progrès.</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p:txBody>
      </p:sp>
      <p:sp>
        <p:nvSpPr>
          <p:cNvPr id="112" name="PlaceHolder 2"/>
          <p:cNvSpPr>
            <a:spLocks noGrp="1"/>
          </p:cNvSpPr>
          <p:nvPr>
            <p:ph type="sldNum" idx="56"/>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C02B9AD3-EA8B-4EB3-9B7C-B34EDCA834E5}" type="slidenum">
              <a:rPr lang="fr" sz="900" b="0" strike="noStrike" spc="-1">
                <a:solidFill>
                  <a:srgbClr val="888888"/>
                </a:solidFill>
                <a:latin typeface="Calibri"/>
                <a:ea typeface="Calibri"/>
              </a:rPr>
              <a:t>7</a:t>
            </a:fld>
            <a:endParaRPr lang="fr-FR" sz="900" b="0" strike="noStrike" spc="-1">
              <a:solidFill>
                <a:srgbClr val="000000"/>
              </a:solidFill>
              <a:latin typeface="Calibri"/>
            </a:endParaRPr>
          </a:p>
        </p:txBody>
      </p:sp>
      <p:sp>
        <p:nvSpPr>
          <p:cNvPr id="113" name="PlaceHolder 3"/>
          <p:cNvSpPr>
            <a:spLocks noGrp="1"/>
          </p:cNvSpPr>
          <p:nvPr>
            <p:ph type="ftr" idx="57"/>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Le livret scolaire unique</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cxnSp>
        <p:nvCxnSpPr>
          <p:cNvPr id="115" name="Google Shape;189;p30"/>
          <p:cNvCxnSpPr/>
          <p:nvPr/>
        </p:nvCxnSpPr>
        <p:spPr>
          <a:xfrm>
            <a:off x="628560" y="897840"/>
            <a:ext cx="7887240" cy="720"/>
          </a:xfrm>
          <a:prstGeom prst="straightConnector1">
            <a:avLst/>
          </a:prstGeom>
          <a:ln w="76200">
            <a:solidFill>
              <a:srgbClr val="03989E"/>
            </a:solidFill>
            <a:miter/>
          </a:ln>
        </p:spPr>
      </p:cxnSp>
      <p:sp>
        <p:nvSpPr>
          <p:cNvPr id="116" name="Google Shape;190;p30"/>
          <p:cNvSpPr/>
          <p:nvPr/>
        </p:nvSpPr>
        <p:spPr>
          <a:xfrm>
            <a:off x="2001240" y="1598400"/>
            <a:ext cx="5429880" cy="19882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indent="-133200" defTabSz="914400">
              <a:lnSpc>
                <a:spcPct val="100000"/>
              </a:lnSpc>
              <a:buClr>
                <a:srgbClr val="000000"/>
              </a:buClr>
              <a:buFont typeface="Arial"/>
              <a:buChar char="•"/>
            </a:pPr>
            <a:r>
              <a:rPr lang="fr" sz="2100" b="0" strike="noStrike" spc="-1">
                <a:solidFill>
                  <a:schemeClr val="dk1"/>
                </a:solidFill>
                <a:latin typeface="Calibri"/>
                <a:ea typeface="Calibri"/>
              </a:rPr>
              <a:t> Bilans des cycles en cours et précédents : difficultés, acquis et progrès.</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a:p>
            <a:pPr indent="-1332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 Les attestations obtenues par l'élève.</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p:txBody>
      </p:sp>
      <p:sp>
        <p:nvSpPr>
          <p:cNvPr id="117" name="PlaceHolder 2"/>
          <p:cNvSpPr>
            <a:spLocks noGrp="1"/>
          </p:cNvSpPr>
          <p:nvPr>
            <p:ph type="sldNum" idx="58"/>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51CE9D8C-13EF-4BCB-838E-763260E2A6FF}" type="slidenum">
              <a:rPr lang="fr" sz="900" b="0" strike="noStrike" spc="-1">
                <a:solidFill>
                  <a:srgbClr val="888888"/>
                </a:solidFill>
                <a:latin typeface="Calibri"/>
                <a:ea typeface="Calibri"/>
              </a:rPr>
              <a:t>8</a:t>
            </a:fld>
            <a:endParaRPr lang="fr-FR" sz="900" b="0" strike="noStrike" spc="-1">
              <a:solidFill>
                <a:srgbClr val="000000"/>
              </a:solidFill>
              <a:latin typeface="Calibri"/>
            </a:endParaRPr>
          </a:p>
        </p:txBody>
      </p:sp>
      <p:sp>
        <p:nvSpPr>
          <p:cNvPr id="118" name="PlaceHolder 3"/>
          <p:cNvSpPr>
            <a:spLocks noGrp="1"/>
          </p:cNvSpPr>
          <p:nvPr>
            <p:ph type="ftr" idx="59"/>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628560" y="102240"/>
            <a:ext cx="7886160" cy="993600"/>
          </a:xfrm>
          <a:prstGeom prst="rect">
            <a:avLst/>
          </a:prstGeom>
          <a:noFill/>
          <a:ln w="0">
            <a:noFill/>
          </a:ln>
        </p:spPr>
        <p:txBody>
          <a:bodyPr lIns="68400" tIns="34200" rIns="68400" bIns="34200" anchor="ctr">
            <a:normAutofit/>
          </a:bodyPr>
          <a:lstStyle/>
          <a:p>
            <a:pPr indent="0" algn="ctr" defTabSz="914400">
              <a:lnSpc>
                <a:spcPct val="90000"/>
              </a:lnSpc>
              <a:buNone/>
              <a:tabLst>
                <a:tab pos="0" algn="l"/>
              </a:tabLst>
            </a:pPr>
            <a:r>
              <a:rPr lang="fr" sz="3000" b="1" strike="noStrike" spc="-1">
                <a:solidFill>
                  <a:srgbClr val="03989E"/>
                </a:solidFill>
                <a:latin typeface="Calibri"/>
                <a:ea typeface="Calibri"/>
              </a:rPr>
              <a:t>Le livret scolaire unique</a:t>
            </a:r>
            <a:r>
              <a:rPr lang="fr" sz="3000" b="0" strike="noStrike" spc="-1">
                <a:solidFill>
                  <a:schemeClr val="dk1"/>
                </a:solidFill>
                <a:latin typeface="Calibri"/>
                <a:ea typeface="Calibri"/>
              </a:rPr>
              <a:t>, on y trouve quoi ?</a:t>
            </a:r>
            <a:endParaRPr lang="fr-FR" sz="3000" b="0" strike="noStrike" spc="-1">
              <a:solidFill>
                <a:schemeClr val="dk1"/>
              </a:solidFill>
              <a:latin typeface="Arial"/>
            </a:endParaRPr>
          </a:p>
        </p:txBody>
      </p:sp>
      <p:cxnSp>
        <p:nvCxnSpPr>
          <p:cNvPr id="120" name="Google Shape;201;p31"/>
          <p:cNvCxnSpPr/>
          <p:nvPr/>
        </p:nvCxnSpPr>
        <p:spPr>
          <a:xfrm>
            <a:off x="628560" y="897840"/>
            <a:ext cx="7887240" cy="720"/>
          </a:xfrm>
          <a:prstGeom prst="straightConnector1">
            <a:avLst/>
          </a:prstGeom>
          <a:ln w="76200">
            <a:solidFill>
              <a:srgbClr val="03989E"/>
            </a:solidFill>
            <a:miter/>
          </a:ln>
        </p:spPr>
      </p:cxnSp>
      <p:sp>
        <p:nvSpPr>
          <p:cNvPr id="121" name="Google Shape;202;p31"/>
          <p:cNvSpPr/>
          <p:nvPr/>
        </p:nvSpPr>
        <p:spPr>
          <a:xfrm>
            <a:off x="2001240" y="1598400"/>
            <a:ext cx="5429880" cy="1988280"/>
          </a:xfrm>
          <a:prstGeom prst="rect">
            <a:avLst/>
          </a:prstGeom>
          <a:noFill/>
          <a:ln w="0">
            <a:noFill/>
          </a:ln>
        </p:spPr>
        <p:style>
          <a:lnRef idx="0">
            <a:scrgbClr r="0" g="0" b="0"/>
          </a:lnRef>
          <a:fillRef idx="0">
            <a:scrgbClr r="0" g="0" b="0"/>
          </a:fillRef>
          <a:effectRef idx="0">
            <a:scrgbClr r="0" g="0" b="0"/>
          </a:effectRef>
          <a:fontRef idx="minor"/>
        </p:style>
        <p:txBody>
          <a:bodyPr lIns="68400" tIns="34200" rIns="68400" bIns="34200" anchor="t">
            <a:spAutoFit/>
          </a:bodyPr>
          <a:lstStyle/>
          <a:p>
            <a:pPr indent="-133200" defTabSz="914400">
              <a:lnSpc>
                <a:spcPct val="100000"/>
              </a:lnSpc>
              <a:buClr>
                <a:srgbClr val="000000"/>
              </a:buClr>
              <a:buFont typeface="Arial"/>
              <a:buChar char="•"/>
            </a:pPr>
            <a:r>
              <a:rPr lang="fr" sz="2100" b="0" strike="noStrike" spc="-1">
                <a:solidFill>
                  <a:schemeClr val="dk1"/>
                </a:solidFill>
                <a:latin typeface="Calibri"/>
                <a:ea typeface="Calibri"/>
              </a:rPr>
              <a:t> Bilans des cycles en cours et précédents : difficultés, acquis et progrès.</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a:p>
            <a:pPr indent="-1332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 Les attestations obtenues par l'élève.</a:t>
            </a:r>
            <a:endParaRPr lang="fr-FR" sz="2100" b="0" strike="noStrike" spc="-1">
              <a:solidFill>
                <a:srgbClr val="000000"/>
              </a:solidFill>
              <a:latin typeface="Calibri"/>
            </a:endParaRPr>
          </a:p>
          <a:p>
            <a:pPr defTabSz="914400">
              <a:lnSpc>
                <a:spcPct val="100000"/>
              </a:lnSpc>
              <a:tabLst>
                <a:tab pos="0" algn="l"/>
              </a:tabLst>
            </a:pPr>
            <a:endParaRPr lang="fr-FR" sz="2100" b="0" strike="noStrike" spc="-1">
              <a:solidFill>
                <a:srgbClr val="000000"/>
              </a:solidFill>
              <a:latin typeface="Calibri"/>
            </a:endParaRPr>
          </a:p>
          <a:p>
            <a:pPr indent="-133200" defTabSz="914400">
              <a:lnSpc>
                <a:spcPct val="100000"/>
              </a:lnSpc>
              <a:buClr>
                <a:srgbClr val="000000"/>
              </a:buClr>
              <a:buFont typeface="Arial"/>
              <a:buChar char="•"/>
              <a:tabLst>
                <a:tab pos="0" algn="l"/>
              </a:tabLst>
            </a:pPr>
            <a:r>
              <a:rPr lang="fr" sz="2100" b="0" strike="noStrike" spc="-1">
                <a:solidFill>
                  <a:schemeClr val="dk1"/>
                </a:solidFill>
                <a:latin typeface="Calibri"/>
                <a:ea typeface="Calibri"/>
              </a:rPr>
              <a:t> Les notes, les appréciations et le bilan global.</a:t>
            </a:r>
            <a:endParaRPr lang="fr-FR" sz="2100" b="0" strike="noStrike" spc="-1">
              <a:solidFill>
                <a:srgbClr val="000000"/>
              </a:solidFill>
              <a:latin typeface="Calibri"/>
            </a:endParaRPr>
          </a:p>
        </p:txBody>
      </p:sp>
      <p:sp>
        <p:nvSpPr>
          <p:cNvPr id="122" name="PlaceHolder 2"/>
          <p:cNvSpPr>
            <a:spLocks noGrp="1"/>
          </p:cNvSpPr>
          <p:nvPr>
            <p:ph type="sldNum" idx="60"/>
          </p:nvPr>
        </p:nvSpPr>
        <p:spPr>
          <a:xfrm>
            <a:off x="6458040" y="4767120"/>
            <a:ext cx="2056680" cy="273240"/>
          </a:xfrm>
          <a:prstGeom prst="rect">
            <a:avLst/>
          </a:prstGeom>
          <a:noFill/>
          <a:ln w="0">
            <a:noFill/>
          </a:ln>
        </p:spPr>
        <p:txBody>
          <a:bodyPr lIns="68400" tIns="34200" rIns="68400" bIns="34200" anchor="ctr">
            <a:noAutofit/>
          </a:bodyPr>
          <a:lstStyle>
            <a:lvl1pPr indent="0" algn="r" defTabSz="914400">
              <a:lnSpc>
                <a:spcPct val="100000"/>
              </a:lnSpc>
              <a:buNone/>
              <a:tabLst>
                <a:tab pos="0" algn="l"/>
              </a:tabLst>
              <a:defRPr lang="fr" sz="900" b="0" strike="noStrike" spc="-1">
                <a:solidFill>
                  <a:srgbClr val="888888"/>
                </a:solidFill>
                <a:latin typeface="Calibri"/>
                <a:ea typeface="Calibri"/>
              </a:defRPr>
            </a:lvl1pPr>
          </a:lstStyle>
          <a:p>
            <a:pPr indent="0" algn="r" defTabSz="914400">
              <a:lnSpc>
                <a:spcPct val="100000"/>
              </a:lnSpc>
              <a:buNone/>
              <a:tabLst>
                <a:tab pos="0" algn="l"/>
              </a:tabLst>
            </a:pPr>
            <a:fld id="{83F70EE5-124E-427D-AFAB-5BA9F7F160EC}" type="slidenum">
              <a:rPr lang="fr" sz="900" b="0" strike="noStrike" spc="-1">
                <a:solidFill>
                  <a:srgbClr val="888888"/>
                </a:solidFill>
                <a:latin typeface="Calibri"/>
                <a:ea typeface="Calibri"/>
              </a:rPr>
              <a:t>9</a:t>
            </a:fld>
            <a:endParaRPr lang="fr-FR" sz="900" b="0" strike="noStrike" spc="-1">
              <a:solidFill>
                <a:srgbClr val="000000"/>
              </a:solidFill>
              <a:latin typeface="Calibri"/>
            </a:endParaRPr>
          </a:p>
        </p:txBody>
      </p:sp>
      <p:sp>
        <p:nvSpPr>
          <p:cNvPr id="123" name="PlaceHolder 3"/>
          <p:cNvSpPr>
            <a:spLocks noGrp="1"/>
          </p:cNvSpPr>
          <p:nvPr>
            <p:ph type="ftr" idx="61"/>
          </p:nvPr>
        </p:nvSpPr>
        <p:spPr>
          <a:xfrm>
            <a:off x="3029040" y="4767120"/>
            <a:ext cx="3085560" cy="273240"/>
          </a:xfrm>
          <a:prstGeom prst="rect">
            <a:avLst/>
          </a:prstGeom>
          <a:noFill/>
          <a:ln w="0">
            <a:noFill/>
          </a:ln>
        </p:spPr>
        <p:txBody>
          <a:bodyPr lIns="68400" tIns="34200" rIns="68400" bIns="34200" anchor="ctr">
            <a:noAutofit/>
          </a:bodyPr>
          <a:lstStyle>
            <a:lvl1pPr indent="0" algn="ctr" defTabSz="914400">
              <a:lnSpc>
                <a:spcPct val="100000"/>
              </a:lnSpc>
              <a:buNone/>
              <a:tabLst>
                <a:tab pos="0" algn="l"/>
              </a:tabLst>
              <a:defRPr lang="fr-FR" sz="900" b="0" strike="noStrike" spc="-1">
                <a:solidFill>
                  <a:srgbClr val="888888"/>
                </a:solidFill>
                <a:latin typeface="Calibri"/>
                <a:ea typeface="Calibri"/>
              </a:defRPr>
            </a:lvl1pPr>
          </a:lstStyle>
          <a:p>
            <a:pPr indent="0" algn="ctr" defTabSz="914400">
              <a:lnSpc>
                <a:spcPct val="100000"/>
              </a:lnSpc>
              <a:buNone/>
              <a:tabLst>
                <a:tab pos="0" algn="l"/>
              </a:tabLst>
            </a:pPr>
            <a:r>
              <a:rPr lang="fr-FR" sz="900" b="0" strike="noStrike" spc="-1">
                <a:solidFill>
                  <a:srgbClr val="888888"/>
                </a:solidFill>
                <a:latin typeface="Calibri"/>
                <a:ea typeface="Calibri"/>
              </a:rPr>
              <a:t>Néo = ENT, tous les chemins mènent à Pronote</a:t>
            </a:r>
            <a:endParaRPr lang="fr-FR" sz="900" b="0" strike="noStrike" spc="-1">
              <a:solidFill>
                <a:srgbClr val="000000"/>
              </a:solidFill>
              <a:latin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TotalTime>
  <Words>3057</Words>
  <Application>Microsoft Office PowerPoint</Application>
  <PresentationFormat>Affichage à l'écran (16:9)</PresentationFormat>
  <Paragraphs>624</Paragraphs>
  <Slides>60</Slides>
  <Notes>41</Notes>
  <HiddenSlides>3</HiddenSlides>
  <MMClips>0</MMClips>
  <ScaleCrop>false</ScaleCrop>
  <HeadingPairs>
    <vt:vector size="6" baseType="variant">
      <vt:variant>
        <vt:lpstr>Polices utilisées</vt:lpstr>
      </vt:variant>
      <vt:variant>
        <vt:i4>8</vt:i4>
      </vt:variant>
      <vt:variant>
        <vt:lpstr>Thème</vt:lpstr>
      </vt:variant>
      <vt:variant>
        <vt:i4>22</vt:i4>
      </vt:variant>
      <vt:variant>
        <vt:lpstr>Titres des diapositives</vt:lpstr>
      </vt:variant>
      <vt:variant>
        <vt:i4>60</vt:i4>
      </vt:variant>
    </vt:vector>
  </HeadingPairs>
  <TitlesOfParts>
    <vt:vector size="90" baseType="lpstr">
      <vt:lpstr>Aptos Display</vt:lpstr>
      <vt:lpstr>Arial</vt:lpstr>
      <vt:lpstr>Arial Rounded MT Bold</vt:lpstr>
      <vt:lpstr>Calibri</vt:lpstr>
      <vt:lpstr>Courgette</vt:lpstr>
      <vt:lpstr>Marianne</vt:lpstr>
      <vt:lpstr>Symbol</vt:lpstr>
      <vt:lpstr>Wingdings</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Avant Propos</vt:lpstr>
      <vt:lpstr>Avant Propos</vt:lpstr>
      <vt:lpstr>Bienvenue à l’atelier  « Tous les chemins mènent à Pronote »</vt:lpstr>
      <vt:lpstr>Faisons connaissance</vt:lpstr>
      <vt:lpstr>Tout un programme !</vt:lpstr>
      <vt:lpstr>Présentation PowerPoint</vt:lpstr>
      <vt:lpstr>Le livret scolaire unique, on y trouve quoi ?</vt:lpstr>
      <vt:lpstr>Le livret scolaire unique, on y trouve quoi ?</vt:lpstr>
      <vt:lpstr>Le livret scolaire unique, on y trouve quoi ?</vt:lpstr>
      <vt:lpstr>Le livret scolaire unique, on le trouve où ?</vt:lpstr>
      <vt:lpstr>Le livret scolaire unique, on le trouve où ?</vt:lpstr>
      <vt:lpstr>Le livret scolaire unique, on le trouve où ?</vt:lpstr>
      <vt:lpstr>💡 France Connect : En bref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 c’est quoi ?</vt:lpstr>
      <vt:lpstr>Néo, c’est quoi ?</vt:lpstr>
      <vt:lpstr>Néo, on y trouve quoi ?</vt:lpstr>
      <vt:lpstr>Néo, on y trouve quoi ?</vt:lpstr>
      <vt:lpstr>Néo, on y trouve quoi ?</vt:lpstr>
      <vt:lpstr>Néo, on y trouve quoi ?</vt:lpstr>
      <vt:lpstr>Néo, on y trouve quoi ?</vt:lpstr>
      <vt:lpstr>Néo, on y trouve quoi ?</vt:lpstr>
      <vt:lpstr>Néo, on y trouve quoi ?</vt:lpstr>
      <vt:lpstr>Présentation PowerPoint</vt:lpstr>
      <vt:lpstr>Néo, on y trouve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c’est quoi ?</vt:lpstr>
      <vt:lpstr>Pronote, l’application mobile !</vt:lpstr>
      <vt:lpstr>Pronote, l’application !</vt:lpstr>
      <vt:lpstr>Pronote, l’application !</vt:lpstr>
      <vt:lpstr>Pronote, l’application !</vt:lpstr>
      <vt:lpstr>Place à la manipulation !</vt:lpstr>
      <vt:lpstr>Synthèse</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Claire BL</cp:lastModifiedBy>
  <cp:revision>14</cp:revision>
  <dcterms:modified xsi:type="dcterms:W3CDTF">2025-12-23T13:50:58Z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2</vt:i4>
  </property>
  <property fmtid="{D5CDD505-2E9C-101B-9397-08002B2CF9AE}" pid="3" name="Notes">
    <vt:i4>42</vt:i4>
  </property>
  <property fmtid="{D5CDD505-2E9C-101B-9397-08002B2CF9AE}" pid="4" name="PresentationFormat">
    <vt:lpwstr>Affichage à l'écran (16:9)</vt:lpwstr>
  </property>
  <property fmtid="{D5CDD505-2E9C-101B-9397-08002B2CF9AE}" pid="5" name="Slides">
    <vt:i4>60</vt:i4>
  </property>
</Properties>
</file>